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tags/tag1.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800" r:id="rId4"/>
  </p:sldMasterIdLst>
  <p:notesMasterIdLst>
    <p:notesMasterId r:id="rId59"/>
  </p:notesMasterIdLst>
  <p:sldIdLst>
    <p:sldId id="1629" r:id="rId5"/>
    <p:sldId id="569" r:id="rId6"/>
    <p:sldId id="568" r:id="rId7"/>
    <p:sldId id="1687" r:id="rId8"/>
    <p:sldId id="319" r:id="rId9"/>
    <p:sldId id="1710" r:id="rId10"/>
    <p:sldId id="259" r:id="rId11"/>
    <p:sldId id="265" r:id="rId12"/>
    <p:sldId id="723" r:id="rId13"/>
    <p:sldId id="322" r:id="rId14"/>
    <p:sldId id="1727" r:id="rId15"/>
    <p:sldId id="325" r:id="rId16"/>
    <p:sldId id="326" r:id="rId17"/>
    <p:sldId id="327" r:id="rId18"/>
    <p:sldId id="1711" r:id="rId19"/>
    <p:sldId id="328" r:id="rId20"/>
    <p:sldId id="329" r:id="rId21"/>
    <p:sldId id="1712" r:id="rId22"/>
    <p:sldId id="331" r:id="rId23"/>
    <p:sldId id="1725" r:id="rId24"/>
    <p:sldId id="333" r:id="rId25"/>
    <p:sldId id="334" r:id="rId26"/>
    <p:sldId id="335" r:id="rId27"/>
    <p:sldId id="336" r:id="rId28"/>
    <p:sldId id="1717" r:id="rId29"/>
    <p:sldId id="1724" r:id="rId30"/>
    <p:sldId id="1720" r:id="rId31"/>
    <p:sldId id="339" r:id="rId32"/>
    <p:sldId id="1718" r:id="rId33"/>
    <p:sldId id="340" r:id="rId34"/>
    <p:sldId id="341" r:id="rId35"/>
    <p:sldId id="342" r:id="rId36"/>
    <p:sldId id="343" r:id="rId37"/>
    <p:sldId id="1713" r:id="rId38"/>
    <p:sldId id="345" r:id="rId39"/>
    <p:sldId id="346" r:id="rId40"/>
    <p:sldId id="347" r:id="rId41"/>
    <p:sldId id="1719" r:id="rId42"/>
    <p:sldId id="349" r:id="rId43"/>
    <p:sldId id="350" r:id="rId44"/>
    <p:sldId id="1714" r:id="rId45"/>
    <p:sldId id="351" r:id="rId46"/>
    <p:sldId id="352" r:id="rId47"/>
    <p:sldId id="353" r:id="rId48"/>
    <p:sldId id="354" r:id="rId49"/>
    <p:sldId id="355" r:id="rId50"/>
    <p:sldId id="356" r:id="rId51"/>
    <p:sldId id="357" r:id="rId52"/>
    <p:sldId id="1722" r:id="rId53"/>
    <p:sldId id="1723" r:id="rId54"/>
    <p:sldId id="358" r:id="rId55"/>
    <p:sldId id="1686" r:id="rId56"/>
    <p:sldId id="1728" r:id="rId57"/>
    <p:sldId id="573" r:id="rId58"/>
  </p:sldIdLst>
  <p:sldSz cx="12192000" cy="6858000"/>
  <p:notesSz cx="6858000" cy="9144000"/>
  <p:embeddedFontLst>
    <p:embeddedFont>
      <p:font typeface="Calibri" panose="020F0502020204030204" pitchFamily="34" charset="0"/>
      <p:regular r:id="rId60"/>
      <p:bold r:id="rId61"/>
      <p:italic r:id="rId62"/>
      <p:boldItalic r:id="rId63"/>
    </p:embeddedFont>
    <p:embeddedFont>
      <p:font typeface="Helvetica" panose="020B0604020202020204" pitchFamily="34" charset="0"/>
      <p:regular r:id="rId64"/>
      <p:bold r:id="rId65"/>
      <p:italic r:id="rId66"/>
      <p:boldItalic r:id="rId67"/>
    </p:embeddedFont>
    <p:embeddedFont>
      <p:font typeface="Lato Regular" panose="020F0502020204030203" pitchFamily="34" charset="0"/>
      <p:regular r:id="rId68"/>
    </p:embeddedFont>
    <p:embeddedFont>
      <p:font typeface="Source Sans Pro Bold" panose="020B0703030403020204" pitchFamily="34" charset="0"/>
      <p:bold r:id="rId69"/>
    </p:embeddedFont>
    <p:embeddedFont>
      <p:font typeface="Source Sans Pro Regular" panose="020B0503030403020204" pitchFamily="34" charset="0"/>
      <p:regular r:id="rId70"/>
    </p:embeddedFont>
  </p:embeddedFontLst>
  <p:defaultTextStyle>
    <a:defPPr marR="0" lvl="0" algn="l" rtl="0">
      <a:lnSpc>
        <a:spcPct val="100000"/>
      </a:lnSpc>
      <a:spcBef>
        <a:spcPts val="0"/>
      </a:spcBef>
      <a:spcAft>
        <a:spcPts val="0"/>
      </a:spcAft>
      <a:defRPr lang="fr-FR"/>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userDrawn="1">
          <p15:clr>
            <a:srgbClr val="000000"/>
          </p15:clr>
        </p15:guide>
        <p15:guide id="2" pos="3840" userDrawn="1">
          <p15:clr>
            <a:srgbClr val="000000"/>
          </p15:clr>
        </p15:guide>
      </p15:sldGuideLst>
    </p:ext>
    <p:ext uri="http://customooxmlschemas.google.com/">
      <go:slidesCustomData xmlns:v="urn:schemas-microsoft-com:vml" xmlns:pvml="urn:schemas-microsoft-com:office:powerpoint" xmlns:p15="http://schemas.microsoft.com/office/powerpoint/2012/main" xmlns:p14="http://schemas.microsoft.com/office/powerpoint/2010/main" xmlns:o="urn:schemas-microsoft-com:office:office" xmlns:mv="urn:schemas-microsoft-com:mac:vml" xmlns:mc="http://schemas.openxmlformats.org/markup-compatibility/2006" xmlns:dgm="http://schemas.openxmlformats.org/drawingml/2006/diagram" xmlns:com="http://schemas.openxmlformats.org/drawingml/2006/compatibility" xmlns:c="http://schemas.openxmlformats.org/drawingml/2006/chart" xmlns:go="http://customooxmlschemas.google.com/" xmlns="" r:id="rId132" roundtripDataSignature="AMtx7mjs4RnVNJRI598fyh1JoSF4N2JoT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YUGO, Yolanda" initials="BY" lastIdx="4" clrIdx="0">
    <p:extLst>
      <p:ext uri="{19B8F6BF-5375-455C-9EA6-DF929625EA0E}">
        <p15:presenceInfo xmlns:p15="http://schemas.microsoft.com/office/powerpoint/2012/main" userId="S::bayugo@who.int::1e0050b4-e34d-49a7-81ef-92fe428c2b9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408E"/>
    <a:srgbClr val="1542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44250F-DE14-BC73-AC2A-ABDE8601FE0E}" v="10" dt="2023-07-03T08:52:51.756"/>
    <p1510:client id="{2A3AE40E-8DB0-C0A0-06B9-D78C8E985D93}" v="2" dt="2023-06-30T09:19:56.529"/>
    <p1510:client id="{CFE9508F-432E-437A-91F6-ADF9AED24577}" v="66" dt="2023-06-08T14:37:10.993"/>
  </p1510:revLst>
</p1510:revInfo>
</file>

<file path=ppt/tableStyles.xml><?xml version="1.0" encoding="utf-8"?>
<a:tblStyleLst xmlns:a="http://schemas.openxmlformats.org/drawingml/2006/main" def="{85EC48D7-DA6B-492D-A915-D91D63F10CD8}">
  <a:tblStyle styleId="{85EC48D7-DA6B-492D-A915-D91D63F10CD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78B45874-D4E5-4806-A383-B8B61E3C7CF4}" styleName="Table_1">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587E4F2-4261-4CDB-999B-E6C9A44034F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17" autoAdjust="0"/>
    <p:restoredTop sz="94291" autoAdjust="0"/>
  </p:normalViewPr>
  <p:slideViewPr>
    <p:cSldViewPr snapToGrid="0">
      <p:cViewPr varScale="1">
        <p:scale>
          <a:sx n="85" d="100"/>
          <a:sy n="85" d="100"/>
        </p:scale>
        <p:origin x="64" y="56"/>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font" Target="fonts/font4.fntdata"/><Relationship Id="rId68" Type="http://schemas.openxmlformats.org/officeDocument/2006/relationships/font" Target="fonts/font9.fntdata"/><Relationship Id="rId133" Type="http://schemas.openxmlformats.org/officeDocument/2006/relationships/commentAuthors" Target="commentAuthors.xml"/><Relationship Id="rId138" Type="http://schemas.microsoft.com/office/2016/11/relationships/changesInfo" Target="changesInfos/changesInfo1.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font" Target="fonts/font7.fntdata"/><Relationship Id="rId136"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font" Target="fonts/font2.fntdata"/><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font" Target="fonts/font5.fntdata"/><Relationship Id="rId69" Type="http://schemas.openxmlformats.org/officeDocument/2006/relationships/font" Target="fonts/font10.fntdata"/><Relationship Id="rId134" Type="http://schemas.openxmlformats.org/officeDocument/2006/relationships/presProps" Target="presProps.xml"/><Relationship Id="rId139"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67" Type="http://schemas.openxmlformats.org/officeDocument/2006/relationships/font" Target="fonts/font8.fntdata"/><Relationship Id="rId137"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font" Target="fonts/font3.fntdata"/><Relationship Id="rId70" Type="http://schemas.openxmlformats.org/officeDocument/2006/relationships/font" Target="fonts/font11.fntdata"/><Relationship Id="rId132"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font" Target="fonts/font1.fntdata"/><Relationship Id="rId65" Type="http://schemas.openxmlformats.org/officeDocument/2006/relationships/font" Target="fonts/font6.fntdata"/><Relationship Id="rId13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29" Type="http://schemas.openxmlformats.org/officeDocument/2006/relationships/slide" Target="slides/slide2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2A3AE40E-8DB0-C0A0-06B9-D78C8E985D93}"/>
    <pc:docChg chg="modSld">
      <pc:chgData name="EZZINE, Hind" userId="S::ezzineh@who.int::edcab00f-6318-46e5-a4a9-188b01ee222f" providerId="AD" clId="Web-{2A3AE40E-8DB0-C0A0-06B9-D78C8E985D93}" dt="2023-06-30T09:19:56.529" v="0" actId="1076"/>
      <pc:docMkLst>
        <pc:docMk/>
      </pc:docMkLst>
      <pc:sldChg chg="modSp">
        <pc:chgData name="EZZINE, Hind" userId="S::ezzineh@who.int::edcab00f-6318-46e5-a4a9-188b01ee222f" providerId="AD" clId="Web-{2A3AE40E-8DB0-C0A0-06B9-D78C8E985D93}" dt="2023-06-30T09:19:56.529" v="0" actId="1076"/>
        <pc:sldMkLst>
          <pc:docMk/>
          <pc:sldMk cId="2703541403" sldId="569"/>
        </pc:sldMkLst>
        <pc:spChg chg="mod">
          <ac:chgData name="EZZINE, Hind" userId="S::ezzineh@who.int::edcab00f-6318-46e5-a4a9-188b01ee222f" providerId="AD" clId="Web-{2A3AE40E-8DB0-C0A0-06B9-D78C8E985D93}" dt="2023-06-30T09:19:56.529" v="0" actId="1076"/>
          <ac:spMkLst>
            <pc:docMk/>
            <pc:sldMk cId="2703541403" sldId="569"/>
            <ac:spMk id="284" creationId="{00000000-0000-0000-0000-000000000000}"/>
          </ac:spMkLst>
        </pc:spChg>
      </pc:sldChg>
    </pc:docChg>
  </pc:docChgLst>
  <pc:docChgLst>
    <pc:chgData name="GOMEZ, Paula" userId="c93cf399-3ed7-4230-9282-8831e3fe5ae7" providerId="ADAL" clId="{CFE9508F-432E-437A-91F6-ADF9AED24577}"/>
    <pc:docChg chg="undo custSel addSld delSld modSld modMainMaster">
      <pc:chgData name="GOMEZ, Paula" userId="c93cf399-3ed7-4230-9282-8831e3fe5ae7" providerId="ADAL" clId="{CFE9508F-432E-437A-91F6-ADF9AED24577}" dt="2023-06-08T14:39:36.309" v="1428" actId="207"/>
      <pc:docMkLst>
        <pc:docMk/>
      </pc:docMkLst>
      <pc:sldChg chg="modSp mod modClrScheme chgLayout">
        <pc:chgData name="GOMEZ, Paula" userId="c93cf399-3ed7-4230-9282-8831e3fe5ae7" providerId="ADAL" clId="{CFE9508F-432E-437A-91F6-ADF9AED24577}" dt="2023-06-08T13:31:46.225" v="203" actId="255"/>
        <pc:sldMkLst>
          <pc:docMk/>
          <pc:sldMk cId="1547851781" sldId="259"/>
        </pc:sldMkLst>
        <pc:spChg chg="mod ord">
          <ac:chgData name="GOMEZ, Paula" userId="c93cf399-3ed7-4230-9282-8831e3fe5ae7" providerId="ADAL" clId="{CFE9508F-432E-437A-91F6-ADF9AED24577}" dt="2023-06-08T13:31:46.225" v="203" actId="255"/>
          <ac:spMkLst>
            <pc:docMk/>
            <pc:sldMk cId="1547851781" sldId="259"/>
            <ac:spMk id="2" creationId="{ADEF7FF6-6B2A-094B-B73A-4584E86D8398}"/>
          </ac:spMkLst>
        </pc:spChg>
        <pc:spChg chg="mod ord">
          <ac:chgData name="GOMEZ, Paula" userId="c93cf399-3ed7-4230-9282-8831e3fe5ae7" providerId="ADAL" clId="{CFE9508F-432E-437A-91F6-ADF9AED24577}" dt="2023-06-08T13:31:10.353" v="194" actId="14100"/>
          <ac:spMkLst>
            <pc:docMk/>
            <pc:sldMk cId="1547851781" sldId="259"/>
            <ac:spMk id="3" creationId="{3CFAF5AC-5A30-9E45-B188-2FFCFC4173B4}"/>
          </ac:spMkLst>
        </pc:spChg>
        <pc:spChg chg="mod">
          <ac:chgData name="GOMEZ, Paula" userId="c93cf399-3ed7-4230-9282-8831e3fe5ae7" providerId="ADAL" clId="{CFE9508F-432E-437A-91F6-ADF9AED24577}" dt="2023-06-08T13:31:34.824" v="202" actId="14100"/>
          <ac:spMkLst>
            <pc:docMk/>
            <pc:sldMk cId="1547851781" sldId="259"/>
            <ac:spMk id="7" creationId="{A7E70F26-6049-9140-AEE9-24514B1E037B}"/>
          </ac:spMkLst>
        </pc:spChg>
        <pc:picChg chg="mod">
          <ac:chgData name="GOMEZ, Paula" userId="c93cf399-3ed7-4230-9282-8831e3fe5ae7" providerId="ADAL" clId="{CFE9508F-432E-437A-91F6-ADF9AED24577}" dt="2023-06-08T13:30:59.904" v="192" actId="14100"/>
          <ac:picMkLst>
            <pc:docMk/>
            <pc:sldMk cId="1547851781" sldId="259"/>
            <ac:picMk id="5" creationId="{5FA92259-DAAA-F14B-A8D5-B07A729A961F}"/>
          </ac:picMkLst>
        </pc:picChg>
      </pc:sldChg>
      <pc:sldChg chg="addSp delSp modSp mod modClrScheme modAnim chgLayout">
        <pc:chgData name="GOMEZ, Paula" userId="c93cf399-3ed7-4230-9282-8831e3fe5ae7" providerId="ADAL" clId="{CFE9508F-432E-437A-91F6-ADF9AED24577}" dt="2023-06-08T13:34:43.082" v="243" actId="1076"/>
        <pc:sldMkLst>
          <pc:docMk/>
          <pc:sldMk cId="848083943" sldId="265"/>
        </pc:sldMkLst>
        <pc:spChg chg="mod ord">
          <ac:chgData name="GOMEZ, Paula" userId="c93cf399-3ed7-4230-9282-8831e3fe5ae7" providerId="ADAL" clId="{CFE9508F-432E-437A-91F6-ADF9AED24577}" dt="2023-06-08T13:32:00.967" v="207" actId="255"/>
          <ac:spMkLst>
            <pc:docMk/>
            <pc:sldMk cId="848083943" sldId="265"/>
            <ac:spMk id="2" creationId="{3382EB9C-0491-FD40-AC50-4A44FBD2CA18}"/>
          </ac:spMkLst>
        </pc:spChg>
        <pc:spChg chg="mod ord">
          <ac:chgData name="GOMEZ, Paula" userId="c93cf399-3ed7-4230-9282-8831e3fe5ae7" providerId="ADAL" clId="{CFE9508F-432E-437A-91F6-ADF9AED24577}" dt="2023-06-08T13:32:36.517" v="216" actId="207"/>
          <ac:spMkLst>
            <pc:docMk/>
            <pc:sldMk cId="848083943" sldId="265"/>
            <ac:spMk id="3" creationId="{A0CC3BE1-A4FB-BD49-AEFB-460360B5CFF8}"/>
          </ac:spMkLst>
        </pc:spChg>
        <pc:spChg chg="add mod">
          <ac:chgData name="GOMEZ, Paula" userId="c93cf399-3ed7-4230-9282-8831e3fe5ae7" providerId="ADAL" clId="{CFE9508F-432E-437A-91F6-ADF9AED24577}" dt="2023-06-08T13:34:35.698" v="240" actId="27636"/>
          <ac:spMkLst>
            <pc:docMk/>
            <pc:sldMk cId="848083943" sldId="265"/>
            <ac:spMk id="6" creationId="{75794153-EBE1-412C-AD31-992DB3D55D91}"/>
          </ac:spMkLst>
        </pc:spChg>
        <pc:graphicFrameChg chg="del modGraphic">
          <ac:chgData name="GOMEZ, Paula" userId="c93cf399-3ed7-4230-9282-8831e3fe5ae7" providerId="ADAL" clId="{CFE9508F-432E-437A-91F6-ADF9AED24577}" dt="2023-06-08T13:32:11.007" v="209" actId="478"/>
          <ac:graphicFrameMkLst>
            <pc:docMk/>
            <pc:sldMk cId="848083943" sldId="265"/>
            <ac:graphicFrameMk id="5" creationId="{FB4A1975-6F31-4BD3-AA4E-05FB7C5B6F6D}"/>
          </ac:graphicFrameMkLst>
        </pc:graphicFrameChg>
        <pc:picChg chg="add del mod">
          <ac:chgData name="GOMEZ, Paula" userId="c93cf399-3ed7-4230-9282-8831e3fe5ae7" providerId="ADAL" clId="{CFE9508F-432E-437A-91F6-ADF9AED24577}" dt="2023-06-08T13:33:03.820" v="220" actId="21"/>
          <ac:picMkLst>
            <pc:docMk/>
            <pc:sldMk cId="848083943" sldId="265"/>
            <ac:picMk id="7" creationId="{11841F53-13AC-4BE7-9513-D98A2355C684}"/>
          </ac:picMkLst>
        </pc:picChg>
        <pc:picChg chg="add mod">
          <ac:chgData name="GOMEZ, Paula" userId="c93cf399-3ed7-4230-9282-8831e3fe5ae7" providerId="ADAL" clId="{CFE9508F-432E-437A-91F6-ADF9AED24577}" dt="2023-06-08T13:34:43.082" v="243" actId="1076"/>
          <ac:picMkLst>
            <pc:docMk/>
            <pc:sldMk cId="848083943" sldId="265"/>
            <ac:picMk id="8" creationId="{AE2CDF69-CDD0-4999-9D92-0EA9A89CCEB5}"/>
          </ac:picMkLst>
        </pc:picChg>
      </pc:sldChg>
      <pc:sldChg chg="addSp modSp mod modClrScheme chgLayout">
        <pc:chgData name="GOMEZ, Paula" userId="c93cf399-3ed7-4230-9282-8831e3fe5ae7" providerId="ADAL" clId="{CFE9508F-432E-437A-91F6-ADF9AED24577}" dt="2023-06-08T14:31:18.057" v="1408" actId="1076"/>
        <pc:sldMkLst>
          <pc:docMk/>
          <pc:sldMk cId="0" sldId="319"/>
        </pc:sldMkLst>
        <pc:spChg chg="mod ord">
          <ac:chgData name="GOMEZ, Paula" userId="c93cf399-3ed7-4230-9282-8831e3fe5ae7" providerId="ADAL" clId="{CFE9508F-432E-437A-91F6-ADF9AED24577}" dt="2023-06-08T13:28:55.392" v="177" actId="1076"/>
          <ac:spMkLst>
            <pc:docMk/>
            <pc:sldMk cId="0" sldId="319"/>
            <ac:spMk id="1243" creationId="{00000000-0000-0000-0000-000000000000}"/>
          </ac:spMkLst>
        </pc:spChg>
        <pc:spChg chg="mod ord">
          <ac:chgData name="GOMEZ, Paula" userId="c93cf399-3ed7-4230-9282-8831e3fe5ae7" providerId="ADAL" clId="{CFE9508F-432E-437A-91F6-ADF9AED24577}" dt="2023-06-08T14:28:15.089" v="1379" actId="20577"/>
          <ac:spMkLst>
            <pc:docMk/>
            <pc:sldMk cId="0" sldId="319"/>
            <ac:spMk id="1244" creationId="{00000000-0000-0000-0000-000000000000}"/>
          </ac:spMkLst>
        </pc:spChg>
        <pc:picChg chg="add mod">
          <ac:chgData name="GOMEZ, Paula" userId="c93cf399-3ed7-4230-9282-8831e3fe5ae7" providerId="ADAL" clId="{CFE9508F-432E-437A-91F6-ADF9AED24577}" dt="2023-06-08T14:31:18.057" v="1408" actId="1076"/>
          <ac:picMkLst>
            <pc:docMk/>
            <pc:sldMk cId="0" sldId="319"/>
            <ac:picMk id="1026" creationId="{1E1EA04F-0DBF-4170-B9FE-B2623C7F1E2E}"/>
          </ac:picMkLst>
        </pc:picChg>
      </pc:sldChg>
      <pc:sldChg chg="addSp modSp mod modClrScheme modAnim chgLayout">
        <pc:chgData name="GOMEZ, Paula" userId="c93cf399-3ed7-4230-9282-8831e3fe5ae7" providerId="ADAL" clId="{CFE9508F-432E-437A-91F6-ADF9AED24577}" dt="2023-06-08T13:40:06.288" v="301"/>
        <pc:sldMkLst>
          <pc:docMk/>
          <pc:sldMk cId="0" sldId="322"/>
        </pc:sldMkLst>
        <pc:spChg chg="add mod">
          <ac:chgData name="GOMEZ, Paula" userId="c93cf399-3ed7-4230-9282-8831e3fe5ae7" providerId="ADAL" clId="{CFE9508F-432E-437A-91F6-ADF9AED24577}" dt="2023-06-08T13:40:02.580" v="300" actId="14100"/>
          <ac:spMkLst>
            <pc:docMk/>
            <pc:sldMk cId="0" sldId="322"/>
            <ac:spMk id="4" creationId="{63D4DEBD-97F0-42AD-94D3-DE202847454C}"/>
          </ac:spMkLst>
        </pc:spChg>
        <pc:spChg chg="mod ord">
          <ac:chgData name="GOMEZ, Paula" userId="c93cf399-3ed7-4230-9282-8831e3fe5ae7" providerId="ADAL" clId="{CFE9508F-432E-437A-91F6-ADF9AED24577}" dt="2023-06-08T13:39:44.235" v="296" actId="20577"/>
          <ac:spMkLst>
            <pc:docMk/>
            <pc:sldMk cId="0" sldId="322"/>
            <ac:spMk id="1266" creationId="{00000000-0000-0000-0000-000000000000}"/>
          </ac:spMkLst>
        </pc:spChg>
        <pc:spChg chg="mod ord">
          <ac:chgData name="GOMEZ, Paula" userId="c93cf399-3ed7-4230-9282-8831e3fe5ae7" providerId="ADAL" clId="{CFE9508F-432E-437A-91F6-ADF9AED24577}" dt="2023-06-08T13:37:41.872" v="274" actId="1076"/>
          <ac:spMkLst>
            <pc:docMk/>
            <pc:sldMk cId="0" sldId="322"/>
            <ac:spMk id="1268" creationId="{00000000-0000-0000-0000-000000000000}"/>
          </ac:spMkLst>
        </pc:spChg>
      </pc:sldChg>
      <pc:sldChg chg="addSp delSp modSp mod modClrScheme chgLayout">
        <pc:chgData name="GOMEZ, Paula" userId="c93cf399-3ed7-4230-9282-8831e3fe5ae7" providerId="ADAL" clId="{CFE9508F-432E-437A-91F6-ADF9AED24577}" dt="2023-06-08T13:43:22.385" v="376" actId="20577"/>
        <pc:sldMkLst>
          <pc:docMk/>
          <pc:sldMk cId="0" sldId="325"/>
        </pc:sldMkLst>
        <pc:spChg chg="add del mod ord">
          <ac:chgData name="GOMEZ, Paula" userId="c93cf399-3ed7-4230-9282-8831e3fe5ae7" providerId="ADAL" clId="{CFE9508F-432E-437A-91F6-ADF9AED24577}" dt="2023-06-08T13:41:51.038" v="326" actId="700"/>
          <ac:spMkLst>
            <pc:docMk/>
            <pc:sldMk cId="0" sldId="325"/>
            <ac:spMk id="2" creationId="{29084E0C-C30A-4AB8-80CC-454EA95E9AE1}"/>
          </ac:spMkLst>
        </pc:spChg>
        <pc:spChg chg="add del mod ord">
          <ac:chgData name="GOMEZ, Paula" userId="c93cf399-3ed7-4230-9282-8831e3fe5ae7" providerId="ADAL" clId="{CFE9508F-432E-437A-91F6-ADF9AED24577}" dt="2023-06-08T13:42:13.360" v="330" actId="478"/>
          <ac:spMkLst>
            <pc:docMk/>
            <pc:sldMk cId="0" sldId="325"/>
            <ac:spMk id="3" creationId="{0E8648C1-0216-479F-8AF0-4A6BC9EBBE1E}"/>
          </ac:spMkLst>
        </pc:spChg>
        <pc:spChg chg="mod">
          <ac:chgData name="GOMEZ, Paula" userId="c93cf399-3ed7-4230-9282-8831e3fe5ae7" providerId="ADAL" clId="{CFE9508F-432E-437A-91F6-ADF9AED24577}" dt="2023-06-08T13:43:22.385" v="376" actId="20577"/>
          <ac:spMkLst>
            <pc:docMk/>
            <pc:sldMk cId="0" sldId="325"/>
            <ac:spMk id="1289" creationId="{00000000-0000-0000-0000-000000000000}"/>
          </ac:spMkLst>
        </pc:spChg>
        <pc:spChg chg="mod ord">
          <ac:chgData name="GOMEZ, Paula" userId="c93cf399-3ed7-4230-9282-8831e3fe5ae7" providerId="ADAL" clId="{CFE9508F-432E-437A-91F6-ADF9AED24577}" dt="2023-06-08T13:42:10.559" v="329" actId="14100"/>
          <ac:spMkLst>
            <pc:docMk/>
            <pc:sldMk cId="0" sldId="325"/>
            <ac:spMk id="1293" creationId="{00000000-0000-0000-0000-000000000000}"/>
          </ac:spMkLst>
        </pc:spChg>
      </pc:sldChg>
      <pc:sldChg chg="addSp delSp modSp mod modClrScheme chgLayout">
        <pc:chgData name="GOMEZ, Paula" userId="c93cf399-3ed7-4230-9282-8831e3fe5ae7" providerId="ADAL" clId="{CFE9508F-432E-437A-91F6-ADF9AED24577}" dt="2023-06-08T13:44:47.554" v="408" actId="20577"/>
        <pc:sldMkLst>
          <pc:docMk/>
          <pc:sldMk cId="0" sldId="326"/>
        </pc:sldMkLst>
        <pc:spChg chg="add del mod ord">
          <ac:chgData name="GOMEZ, Paula" userId="c93cf399-3ed7-4230-9282-8831e3fe5ae7" providerId="ADAL" clId="{CFE9508F-432E-437A-91F6-ADF9AED24577}" dt="2023-06-08T13:43:38.317" v="377" actId="700"/>
          <ac:spMkLst>
            <pc:docMk/>
            <pc:sldMk cId="0" sldId="326"/>
            <ac:spMk id="2" creationId="{27BDD185-228E-4F55-B658-EC676CE1957A}"/>
          </ac:spMkLst>
        </pc:spChg>
        <pc:spChg chg="add del mod ord">
          <ac:chgData name="GOMEZ, Paula" userId="c93cf399-3ed7-4230-9282-8831e3fe5ae7" providerId="ADAL" clId="{CFE9508F-432E-437A-91F6-ADF9AED24577}" dt="2023-06-08T13:43:54.163" v="381" actId="478"/>
          <ac:spMkLst>
            <pc:docMk/>
            <pc:sldMk cId="0" sldId="326"/>
            <ac:spMk id="3" creationId="{5E9E8477-B7E7-474D-878A-75D8B9908911}"/>
          </ac:spMkLst>
        </pc:spChg>
        <pc:spChg chg="mod ord">
          <ac:chgData name="GOMEZ, Paula" userId="c93cf399-3ed7-4230-9282-8831e3fe5ae7" providerId="ADAL" clId="{CFE9508F-432E-437A-91F6-ADF9AED24577}" dt="2023-06-08T13:43:51.239" v="380" actId="1076"/>
          <ac:spMkLst>
            <pc:docMk/>
            <pc:sldMk cId="0" sldId="326"/>
            <ac:spMk id="9" creationId="{BDE30352-F996-4252-AF57-B1B2CEA67181}"/>
          </ac:spMkLst>
        </pc:spChg>
        <pc:spChg chg="mod">
          <ac:chgData name="GOMEZ, Paula" userId="c93cf399-3ed7-4230-9282-8831e3fe5ae7" providerId="ADAL" clId="{CFE9508F-432E-437A-91F6-ADF9AED24577}" dt="2023-06-08T13:44:47.554" v="408" actId="20577"/>
          <ac:spMkLst>
            <pc:docMk/>
            <pc:sldMk cId="0" sldId="326"/>
            <ac:spMk id="1298" creationId="{00000000-0000-0000-0000-000000000000}"/>
          </ac:spMkLst>
        </pc:spChg>
      </pc:sldChg>
      <pc:sldChg chg="addSp delSp modSp mod modClrScheme chgLayout">
        <pc:chgData name="GOMEZ, Paula" userId="c93cf399-3ed7-4230-9282-8831e3fe5ae7" providerId="ADAL" clId="{CFE9508F-432E-437A-91F6-ADF9AED24577}" dt="2023-06-08T13:45:42.638" v="418" actId="2711"/>
        <pc:sldMkLst>
          <pc:docMk/>
          <pc:sldMk cId="0" sldId="327"/>
        </pc:sldMkLst>
        <pc:spChg chg="add del mod ord">
          <ac:chgData name="GOMEZ, Paula" userId="c93cf399-3ed7-4230-9282-8831e3fe5ae7" providerId="ADAL" clId="{CFE9508F-432E-437A-91F6-ADF9AED24577}" dt="2023-06-08T13:45:00.444" v="410" actId="700"/>
          <ac:spMkLst>
            <pc:docMk/>
            <pc:sldMk cId="0" sldId="327"/>
            <ac:spMk id="2" creationId="{960BAE17-0253-49CD-B507-50A2DE7375C8}"/>
          </ac:spMkLst>
        </pc:spChg>
        <pc:spChg chg="add del mod ord">
          <ac:chgData name="GOMEZ, Paula" userId="c93cf399-3ed7-4230-9282-8831e3fe5ae7" providerId="ADAL" clId="{CFE9508F-432E-437A-91F6-ADF9AED24577}" dt="2023-06-08T13:45:28.567" v="414" actId="478"/>
          <ac:spMkLst>
            <pc:docMk/>
            <pc:sldMk cId="0" sldId="327"/>
            <ac:spMk id="3" creationId="{751EBEA8-17F7-46E2-9873-77E84E66A826}"/>
          </ac:spMkLst>
        </pc:spChg>
        <pc:spChg chg="mod ord">
          <ac:chgData name="GOMEZ, Paula" userId="c93cf399-3ed7-4230-9282-8831e3fe5ae7" providerId="ADAL" clId="{CFE9508F-432E-437A-91F6-ADF9AED24577}" dt="2023-06-08T13:45:16.751" v="412" actId="255"/>
          <ac:spMkLst>
            <pc:docMk/>
            <pc:sldMk cId="0" sldId="327"/>
            <ac:spMk id="1304" creationId="{00000000-0000-0000-0000-000000000000}"/>
          </ac:spMkLst>
        </pc:spChg>
        <pc:spChg chg="mod">
          <ac:chgData name="GOMEZ, Paula" userId="c93cf399-3ed7-4230-9282-8831e3fe5ae7" providerId="ADAL" clId="{CFE9508F-432E-437A-91F6-ADF9AED24577}" dt="2023-06-08T13:45:42.638" v="418" actId="2711"/>
          <ac:spMkLst>
            <pc:docMk/>
            <pc:sldMk cId="0" sldId="327"/>
            <ac:spMk id="1305" creationId="{00000000-0000-0000-0000-000000000000}"/>
          </ac:spMkLst>
        </pc:spChg>
      </pc:sldChg>
      <pc:sldChg chg="modSp mod modClrScheme chgLayout">
        <pc:chgData name="GOMEZ, Paula" userId="c93cf399-3ed7-4230-9282-8831e3fe5ae7" providerId="ADAL" clId="{CFE9508F-432E-437A-91F6-ADF9AED24577}" dt="2023-06-08T13:46:17.017" v="427" actId="14100"/>
        <pc:sldMkLst>
          <pc:docMk/>
          <pc:sldMk cId="0" sldId="328"/>
        </pc:sldMkLst>
        <pc:spChg chg="mod ord">
          <ac:chgData name="GOMEZ, Paula" userId="c93cf399-3ed7-4230-9282-8831e3fe5ae7" providerId="ADAL" clId="{CFE9508F-432E-437A-91F6-ADF9AED24577}" dt="2023-06-08T13:46:11.409" v="425" actId="1076"/>
          <ac:spMkLst>
            <pc:docMk/>
            <pc:sldMk cId="0" sldId="328"/>
            <ac:spMk id="1311" creationId="{00000000-0000-0000-0000-000000000000}"/>
          </ac:spMkLst>
        </pc:spChg>
        <pc:spChg chg="mod ord">
          <ac:chgData name="GOMEZ, Paula" userId="c93cf399-3ed7-4230-9282-8831e3fe5ae7" providerId="ADAL" clId="{CFE9508F-432E-437A-91F6-ADF9AED24577}" dt="2023-06-08T13:46:17.017" v="427" actId="14100"/>
          <ac:spMkLst>
            <pc:docMk/>
            <pc:sldMk cId="0" sldId="328"/>
            <ac:spMk id="1312" creationId="{00000000-0000-0000-0000-000000000000}"/>
          </ac:spMkLst>
        </pc:spChg>
      </pc:sldChg>
      <pc:sldChg chg="addSp delSp modSp mod modClrScheme chgLayout">
        <pc:chgData name="GOMEZ, Paula" userId="c93cf399-3ed7-4230-9282-8831e3fe5ae7" providerId="ADAL" clId="{CFE9508F-432E-437A-91F6-ADF9AED24577}" dt="2023-06-08T13:46:32.343" v="429" actId="1076"/>
        <pc:sldMkLst>
          <pc:docMk/>
          <pc:sldMk cId="0" sldId="329"/>
        </pc:sldMkLst>
        <pc:spChg chg="mod ord">
          <ac:chgData name="GOMEZ, Paula" userId="c93cf399-3ed7-4230-9282-8831e3fe5ae7" providerId="ADAL" clId="{CFE9508F-432E-437A-91F6-ADF9AED24577}" dt="2023-06-08T13:21:50.992" v="31" actId="207"/>
          <ac:spMkLst>
            <pc:docMk/>
            <pc:sldMk cId="0" sldId="329"/>
            <ac:spMk id="2" creationId="{A44AC3DB-B281-43D9-99D7-2B0F872507F3}"/>
          </ac:spMkLst>
        </pc:spChg>
        <pc:spChg chg="add del mod ord">
          <ac:chgData name="GOMEZ, Paula" userId="c93cf399-3ed7-4230-9282-8831e3fe5ae7" providerId="ADAL" clId="{CFE9508F-432E-437A-91F6-ADF9AED24577}" dt="2023-06-08T13:21:24.598" v="28" actId="700"/>
          <ac:spMkLst>
            <pc:docMk/>
            <pc:sldMk cId="0" sldId="329"/>
            <ac:spMk id="3" creationId="{C0FAE139-CD7B-422D-90A4-AD5C605C93F3}"/>
          </ac:spMkLst>
        </pc:spChg>
        <pc:spChg chg="add del mod ord">
          <ac:chgData name="GOMEZ, Paula" userId="c93cf399-3ed7-4230-9282-8831e3fe5ae7" providerId="ADAL" clId="{CFE9508F-432E-437A-91F6-ADF9AED24577}" dt="2023-06-08T13:46:25.919" v="428" actId="478"/>
          <ac:spMkLst>
            <pc:docMk/>
            <pc:sldMk cId="0" sldId="329"/>
            <ac:spMk id="4" creationId="{1F8EA894-A6C7-4D18-96CC-3D2CF101F1D2}"/>
          </ac:spMkLst>
        </pc:spChg>
        <pc:graphicFrameChg chg="mod">
          <ac:chgData name="GOMEZ, Paula" userId="c93cf399-3ed7-4230-9282-8831e3fe5ae7" providerId="ADAL" clId="{CFE9508F-432E-437A-91F6-ADF9AED24577}" dt="2023-06-08T13:46:32.343" v="429" actId="1076"/>
          <ac:graphicFrameMkLst>
            <pc:docMk/>
            <pc:sldMk cId="0" sldId="329"/>
            <ac:graphicFrameMk id="1319" creationId="{00000000-0000-0000-0000-000000000000}"/>
          </ac:graphicFrameMkLst>
        </pc:graphicFrameChg>
      </pc:sldChg>
      <pc:sldChg chg="addSp delSp modSp mod modClrScheme modAnim chgLayout">
        <pc:chgData name="GOMEZ, Paula" userId="c93cf399-3ed7-4230-9282-8831e3fe5ae7" providerId="ADAL" clId="{CFE9508F-432E-437A-91F6-ADF9AED24577}" dt="2023-06-08T14:36:47.516" v="1410" actId="255"/>
        <pc:sldMkLst>
          <pc:docMk/>
          <pc:sldMk cId="0" sldId="331"/>
        </pc:sldMkLst>
        <pc:spChg chg="add del mod ord">
          <ac:chgData name="GOMEZ, Paula" userId="c93cf399-3ed7-4230-9282-8831e3fe5ae7" providerId="ADAL" clId="{CFE9508F-432E-437A-91F6-ADF9AED24577}" dt="2023-06-08T13:21:24.598" v="28" actId="700"/>
          <ac:spMkLst>
            <pc:docMk/>
            <pc:sldMk cId="0" sldId="331"/>
            <ac:spMk id="2" creationId="{FBCBA02D-4693-4B61-9FCD-9BA0EC079E6F}"/>
          </ac:spMkLst>
        </pc:spChg>
        <pc:spChg chg="add del mod ord">
          <ac:chgData name="GOMEZ, Paula" userId="c93cf399-3ed7-4230-9282-8831e3fe5ae7" providerId="ADAL" clId="{CFE9508F-432E-437A-91F6-ADF9AED24577}" dt="2023-06-08T13:22:31.441" v="36" actId="700"/>
          <ac:spMkLst>
            <pc:docMk/>
            <pc:sldMk cId="0" sldId="331"/>
            <ac:spMk id="3" creationId="{8848B0B9-01B3-40E4-AFEE-AC4C70B8164C}"/>
          </ac:spMkLst>
        </pc:spChg>
        <pc:spChg chg="add del mod ord">
          <ac:chgData name="GOMEZ, Paula" userId="c93cf399-3ed7-4230-9282-8831e3fe5ae7" providerId="ADAL" clId="{CFE9508F-432E-437A-91F6-ADF9AED24577}" dt="2023-06-08T13:22:40.821" v="37" actId="700"/>
          <ac:spMkLst>
            <pc:docMk/>
            <pc:sldMk cId="0" sldId="331"/>
            <ac:spMk id="4" creationId="{758B4FA7-5AAD-4B27-9AD6-EA1825AE2DD2}"/>
          </ac:spMkLst>
        </pc:spChg>
        <pc:spChg chg="add del mod ord">
          <ac:chgData name="GOMEZ, Paula" userId="c93cf399-3ed7-4230-9282-8831e3fe5ae7" providerId="ADAL" clId="{CFE9508F-432E-437A-91F6-ADF9AED24577}" dt="2023-06-08T13:22:40.821" v="37" actId="700"/>
          <ac:spMkLst>
            <pc:docMk/>
            <pc:sldMk cId="0" sldId="331"/>
            <ac:spMk id="5" creationId="{C5B337DF-930A-480C-A369-F06CB18269B8}"/>
          </ac:spMkLst>
        </pc:spChg>
        <pc:spChg chg="add del mod ord">
          <ac:chgData name="GOMEZ, Paula" userId="c93cf399-3ed7-4230-9282-8831e3fe5ae7" providerId="ADAL" clId="{CFE9508F-432E-437A-91F6-ADF9AED24577}" dt="2023-06-08T13:47:32.818" v="444" actId="478"/>
          <ac:spMkLst>
            <pc:docMk/>
            <pc:sldMk cId="0" sldId="331"/>
            <ac:spMk id="6" creationId="{9CD6A293-BB74-4784-99D8-5D86AF893827}"/>
          </ac:spMkLst>
        </pc:spChg>
        <pc:spChg chg="add del mod ord">
          <ac:chgData name="GOMEZ, Paula" userId="c93cf399-3ed7-4230-9282-8831e3fe5ae7" providerId="ADAL" clId="{CFE9508F-432E-437A-91F6-ADF9AED24577}" dt="2023-06-08T13:47:10.440" v="438" actId="478"/>
          <ac:spMkLst>
            <pc:docMk/>
            <pc:sldMk cId="0" sldId="331"/>
            <ac:spMk id="7" creationId="{A5E2C494-C44C-4448-B30D-693D3D2B9B7D}"/>
          </ac:spMkLst>
        </pc:spChg>
        <pc:spChg chg="mod ord">
          <ac:chgData name="GOMEZ, Paula" userId="c93cf399-3ed7-4230-9282-8831e3fe5ae7" providerId="ADAL" clId="{CFE9508F-432E-437A-91F6-ADF9AED24577}" dt="2023-06-08T14:36:47.516" v="1410" actId="255"/>
          <ac:spMkLst>
            <pc:docMk/>
            <pc:sldMk cId="0" sldId="331"/>
            <ac:spMk id="1332" creationId="{00000000-0000-0000-0000-000000000000}"/>
          </ac:spMkLst>
        </pc:spChg>
        <pc:spChg chg="mod">
          <ac:chgData name="GOMEZ, Paula" userId="c93cf399-3ed7-4230-9282-8831e3fe5ae7" providerId="ADAL" clId="{CFE9508F-432E-437A-91F6-ADF9AED24577}" dt="2023-06-08T13:48:03.274" v="447" actId="164"/>
          <ac:spMkLst>
            <pc:docMk/>
            <pc:sldMk cId="0" sldId="331"/>
            <ac:spMk id="1333" creationId="{00000000-0000-0000-0000-000000000000}"/>
          </ac:spMkLst>
        </pc:spChg>
        <pc:spChg chg="mod">
          <ac:chgData name="GOMEZ, Paula" userId="c93cf399-3ed7-4230-9282-8831e3fe5ae7" providerId="ADAL" clId="{CFE9508F-432E-437A-91F6-ADF9AED24577}" dt="2023-06-08T13:48:03.274" v="447" actId="164"/>
          <ac:spMkLst>
            <pc:docMk/>
            <pc:sldMk cId="0" sldId="331"/>
            <ac:spMk id="1334" creationId="{00000000-0000-0000-0000-000000000000}"/>
          </ac:spMkLst>
        </pc:spChg>
        <pc:spChg chg="mod">
          <ac:chgData name="GOMEZ, Paula" userId="c93cf399-3ed7-4230-9282-8831e3fe5ae7" providerId="ADAL" clId="{CFE9508F-432E-437A-91F6-ADF9AED24577}" dt="2023-06-08T13:48:21.510" v="448" actId="164"/>
          <ac:spMkLst>
            <pc:docMk/>
            <pc:sldMk cId="0" sldId="331"/>
            <ac:spMk id="1335" creationId="{00000000-0000-0000-0000-000000000000}"/>
          </ac:spMkLst>
        </pc:spChg>
        <pc:spChg chg="mod">
          <ac:chgData name="GOMEZ, Paula" userId="c93cf399-3ed7-4230-9282-8831e3fe5ae7" providerId="ADAL" clId="{CFE9508F-432E-437A-91F6-ADF9AED24577}" dt="2023-06-08T13:48:21.510" v="448" actId="164"/>
          <ac:spMkLst>
            <pc:docMk/>
            <pc:sldMk cId="0" sldId="331"/>
            <ac:spMk id="1336" creationId="{00000000-0000-0000-0000-000000000000}"/>
          </ac:spMkLst>
        </pc:spChg>
        <pc:spChg chg="mod">
          <ac:chgData name="GOMEZ, Paula" userId="c93cf399-3ed7-4230-9282-8831e3fe5ae7" providerId="ADAL" clId="{CFE9508F-432E-437A-91F6-ADF9AED24577}" dt="2023-06-08T13:48:33.441" v="449" actId="164"/>
          <ac:spMkLst>
            <pc:docMk/>
            <pc:sldMk cId="0" sldId="331"/>
            <ac:spMk id="1337" creationId="{00000000-0000-0000-0000-000000000000}"/>
          </ac:spMkLst>
        </pc:spChg>
        <pc:spChg chg="mod">
          <ac:chgData name="GOMEZ, Paula" userId="c93cf399-3ed7-4230-9282-8831e3fe5ae7" providerId="ADAL" clId="{CFE9508F-432E-437A-91F6-ADF9AED24577}" dt="2023-06-08T13:48:33.441" v="449" actId="164"/>
          <ac:spMkLst>
            <pc:docMk/>
            <pc:sldMk cId="0" sldId="331"/>
            <ac:spMk id="1338" creationId="{00000000-0000-0000-0000-000000000000}"/>
          </ac:spMkLst>
        </pc:spChg>
        <pc:spChg chg="mod">
          <ac:chgData name="GOMEZ, Paula" userId="c93cf399-3ed7-4230-9282-8831e3fe5ae7" providerId="ADAL" clId="{CFE9508F-432E-437A-91F6-ADF9AED24577}" dt="2023-06-08T13:48:42.596" v="450" actId="164"/>
          <ac:spMkLst>
            <pc:docMk/>
            <pc:sldMk cId="0" sldId="331"/>
            <ac:spMk id="1339" creationId="{00000000-0000-0000-0000-000000000000}"/>
          </ac:spMkLst>
        </pc:spChg>
        <pc:spChg chg="mod">
          <ac:chgData name="GOMEZ, Paula" userId="c93cf399-3ed7-4230-9282-8831e3fe5ae7" providerId="ADAL" clId="{CFE9508F-432E-437A-91F6-ADF9AED24577}" dt="2023-06-08T13:48:55.315" v="451" actId="164"/>
          <ac:spMkLst>
            <pc:docMk/>
            <pc:sldMk cId="0" sldId="331"/>
            <ac:spMk id="1340" creationId="{00000000-0000-0000-0000-000000000000}"/>
          </ac:spMkLst>
        </pc:spChg>
        <pc:spChg chg="mod">
          <ac:chgData name="GOMEZ, Paula" userId="c93cf399-3ed7-4230-9282-8831e3fe5ae7" providerId="ADAL" clId="{CFE9508F-432E-437A-91F6-ADF9AED24577}" dt="2023-06-08T13:48:55.315" v="451" actId="164"/>
          <ac:spMkLst>
            <pc:docMk/>
            <pc:sldMk cId="0" sldId="331"/>
            <ac:spMk id="1341" creationId="{00000000-0000-0000-0000-000000000000}"/>
          </ac:spMkLst>
        </pc:spChg>
        <pc:spChg chg="mod">
          <ac:chgData name="GOMEZ, Paula" userId="c93cf399-3ed7-4230-9282-8831e3fe5ae7" providerId="ADAL" clId="{CFE9508F-432E-437A-91F6-ADF9AED24577}" dt="2023-06-08T13:48:42.596" v="450" actId="164"/>
          <ac:spMkLst>
            <pc:docMk/>
            <pc:sldMk cId="0" sldId="331"/>
            <ac:spMk id="1342" creationId="{00000000-0000-0000-0000-000000000000}"/>
          </ac:spMkLst>
        </pc:spChg>
        <pc:grpChg chg="add mod">
          <ac:chgData name="GOMEZ, Paula" userId="c93cf399-3ed7-4230-9282-8831e3fe5ae7" providerId="ADAL" clId="{CFE9508F-432E-437A-91F6-ADF9AED24577}" dt="2023-06-08T13:48:03.274" v="447" actId="164"/>
          <ac:grpSpMkLst>
            <pc:docMk/>
            <pc:sldMk cId="0" sldId="331"/>
            <ac:grpSpMk id="8" creationId="{8F063F23-AB32-49EF-A35E-7100EF9992E1}"/>
          </ac:grpSpMkLst>
        </pc:grpChg>
        <pc:grpChg chg="add mod">
          <ac:chgData name="GOMEZ, Paula" userId="c93cf399-3ed7-4230-9282-8831e3fe5ae7" providerId="ADAL" clId="{CFE9508F-432E-437A-91F6-ADF9AED24577}" dt="2023-06-08T13:48:21.510" v="448" actId="164"/>
          <ac:grpSpMkLst>
            <pc:docMk/>
            <pc:sldMk cId="0" sldId="331"/>
            <ac:grpSpMk id="9" creationId="{C7539622-94A3-41CB-97F6-1F2D329B36B5}"/>
          </ac:grpSpMkLst>
        </pc:grpChg>
        <pc:grpChg chg="add mod">
          <ac:chgData name="GOMEZ, Paula" userId="c93cf399-3ed7-4230-9282-8831e3fe5ae7" providerId="ADAL" clId="{CFE9508F-432E-437A-91F6-ADF9AED24577}" dt="2023-06-08T13:48:33.441" v="449" actId="164"/>
          <ac:grpSpMkLst>
            <pc:docMk/>
            <pc:sldMk cId="0" sldId="331"/>
            <ac:grpSpMk id="10" creationId="{D6C55876-AA47-4164-815D-B21E98EF0483}"/>
          </ac:grpSpMkLst>
        </pc:grpChg>
        <pc:grpChg chg="add mod">
          <ac:chgData name="GOMEZ, Paula" userId="c93cf399-3ed7-4230-9282-8831e3fe5ae7" providerId="ADAL" clId="{CFE9508F-432E-437A-91F6-ADF9AED24577}" dt="2023-06-08T13:48:42.596" v="450" actId="164"/>
          <ac:grpSpMkLst>
            <pc:docMk/>
            <pc:sldMk cId="0" sldId="331"/>
            <ac:grpSpMk id="11" creationId="{94E7380D-1340-40BD-9770-248FE35EC5D3}"/>
          </ac:grpSpMkLst>
        </pc:grpChg>
        <pc:grpChg chg="add mod">
          <ac:chgData name="GOMEZ, Paula" userId="c93cf399-3ed7-4230-9282-8831e3fe5ae7" providerId="ADAL" clId="{CFE9508F-432E-437A-91F6-ADF9AED24577}" dt="2023-06-08T13:48:55.315" v="451" actId="164"/>
          <ac:grpSpMkLst>
            <pc:docMk/>
            <pc:sldMk cId="0" sldId="331"/>
            <ac:grpSpMk id="12" creationId="{0049F9C5-4DEF-4D1C-B2E5-843957427C3D}"/>
          </ac:grpSpMkLst>
        </pc:grpChg>
      </pc:sldChg>
      <pc:sldChg chg="addSp delSp modSp del mod modClrScheme chgLayout">
        <pc:chgData name="GOMEZ, Paula" userId="c93cf399-3ed7-4230-9282-8831e3fe5ae7" providerId="ADAL" clId="{CFE9508F-432E-437A-91F6-ADF9AED24577}" dt="2023-06-08T13:49:48.320" v="462" actId="2696"/>
        <pc:sldMkLst>
          <pc:docMk/>
          <pc:sldMk cId="0" sldId="332"/>
        </pc:sldMkLst>
        <pc:spChg chg="add del mod ord">
          <ac:chgData name="GOMEZ, Paula" userId="c93cf399-3ed7-4230-9282-8831e3fe5ae7" providerId="ADAL" clId="{CFE9508F-432E-437A-91F6-ADF9AED24577}" dt="2023-06-08T13:22:40.821" v="37" actId="700"/>
          <ac:spMkLst>
            <pc:docMk/>
            <pc:sldMk cId="0" sldId="332"/>
            <ac:spMk id="2" creationId="{E73B2D25-97AB-443C-920E-3C7E33DF079E}"/>
          </ac:spMkLst>
        </pc:spChg>
        <pc:spChg chg="add del mod ord">
          <ac:chgData name="GOMEZ, Paula" userId="c93cf399-3ed7-4230-9282-8831e3fe5ae7" providerId="ADAL" clId="{CFE9508F-432E-437A-91F6-ADF9AED24577}" dt="2023-06-08T13:49:28.651" v="458" actId="700"/>
          <ac:spMkLst>
            <pc:docMk/>
            <pc:sldMk cId="0" sldId="332"/>
            <ac:spMk id="3" creationId="{63D22C6A-3C7B-48DF-A580-C10741DB3402}"/>
          </ac:spMkLst>
        </pc:spChg>
        <pc:spChg chg="add mod">
          <ac:chgData name="GOMEZ, Paula" userId="c93cf399-3ed7-4230-9282-8831e3fe5ae7" providerId="ADAL" clId="{CFE9508F-432E-437A-91F6-ADF9AED24577}" dt="2023-06-08T13:49:42.417" v="461" actId="21"/>
          <ac:spMkLst>
            <pc:docMk/>
            <pc:sldMk cId="0" sldId="332"/>
            <ac:spMk id="5" creationId="{4F41557D-3228-4341-AEB6-414093868E9B}"/>
          </ac:spMkLst>
        </pc:spChg>
        <pc:spChg chg="mod ord">
          <ac:chgData name="GOMEZ, Paula" userId="c93cf399-3ed7-4230-9282-8831e3fe5ae7" providerId="ADAL" clId="{CFE9508F-432E-437A-91F6-ADF9AED24577}" dt="2023-06-08T13:49:33.626" v="459" actId="14100"/>
          <ac:spMkLst>
            <pc:docMk/>
            <pc:sldMk cId="0" sldId="332"/>
            <ac:spMk id="1348" creationId="{00000000-0000-0000-0000-000000000000}"/>
          </ac:spMkLst>
        </pc:spChg>
        <pc:spChg chg="del mod ord">
          <ac:chgData name="GOMEZ, Paula" userId="c93cf399-3ed7-4230-9282-8831e3fe5ae7" providerId="ADAL" clId="{CFE9508F-432E-437A-91F6-ADF9AED24577}" dt="2023-06-08T13:49:42.417" v="461" actId="21"/>
          <ac:spMkLst>
            <pc:docMk/>
            <pc:sldMk cId="0" sldId="332"/>
            <ac:spMk id="1349" creationId="{00000000-0000-0000-0000-000000000000}"/>
          </ac:spMkLst>
        </pc:spChg>
      </pc:sldChg>
      <pc:sldChg chg="addSp delSp modSp mod modClrScheme modAnim chgLayout">
        <pc:chgData name="GOMEZ, Paula" userId="c93cf399-3ed7-4230-9282-8831e3fe5ae7" providerId="ADAL" clId="{CFE9508F-432E-437A-91F6-ADF9AED24577}" dt="2023-06-08T14:37:18.233" v="1413" actId="478"/>
        <pc:sldMkLst>
          <pc:docMk/>
          <pc:sldMk cId="0" sldId="333"/>
        </pc:sldMkLst>
        <pc:spChg chg="add del mod ord">
          <ac:chgData name="GOMEZ, Paula" userId="c93cf399-3ed7-4230-9282-8831e3fe5ae7" providerId="ADAL" clId="{CFE9508F-432E-437A-91F6-ADF9AED24577}" dt="2023-06-08T13:22:40.821" v="37" actId="700"/>
          <ac:spMkLst>
            <pc:docMk/>
            <pc:sldMk cId="0" sldId="333"/>
            <ac:spMk id="2" creationId="{3AC75467-8D38-4BA7-B1EA-94AF15C49042}"/>
          </ac:spMkLst>
        </pc:spChg>
        <pc:spChg chg="add del mod ord">
          <ac:chgData name="GOMEZ, Paula" userId="c93cf399-3ed7-4230-9282-8831e3fe5ae7" providerId="ADAL" clId="{CFE9508F-432E-437A-91F6-ADF9AED24577}" dt="2023-06-08T13:51:06.552" v="499" actId="478"/>
          <ac:spMkLst>
            <pc:docMk/>
            <pc:sldMk cId="0" sldId="333"/>
            <ac:spMk id="3" creationId="{01256560-8C9C-4399-9F28-E81C5D599A2C}"/>
          </ac:spMkLst>
        </pc:spChg>
        <pc:spChg chg="mod ord">
          <ac:chgData name="GOMEZ, Paula" userId="c93cf399-3ed7-4230-9282-8831e3fe5ae7" providerId="ADAL" clId="{CFE9508F-432E-437A-91F6-ADF9AED24577}" dt="2023-06-08T13:51:15.649" v="501" actId="255"/>
          <ac:spMkLst>
            <pc:docMk/>
            <pc:sldMk cId="0" sldId="333"/>
            <ac:spMk id="1355" creationId="{00000000-0000-0000-0000-000000000000}"/>
          </ac:spMkLst>
        </pc:spChg>
        <pc:spChg chg="mod ord">
          <ac:chgData name="GOMEZ, Paula" userId="c93cf399-3ed7-4230-9282-8831e3fe5ae7" providerId="ADAL" clId="{CFE9508F-432E-437A-91F6-ADF9AED24577}" dt="2023-06-08T13:52:27.513" v="514" actId="14100"/>
          <ac:spMkLst>
            <pc:docMk/>
            <pc:sldMk cId="0" sldId="333"/>
            <ac:spMk id="1356" creationId="{00000000-0000-0000-0000-000000000000}"/>
          </ac:spMkLst>
        </pc:spChg>
        <pc:spChg chg="mod">
          <ac:chgData name="GOMEZ, Paula" userId="c93cf399-3ed7-4230-9282-8831e3fe5ae7" providerId="ADAL" clId="{CFE9508F-432E-437A-91F6-ADF9AED24577}" dt="2023-06-08T14:37:14.827" v="1412" actId="14100"/>
          <ac:spMkLst>
            <pc:docMk/>
            <pc:sldMk cId="0" sldId="333"/>
            <ac:spMk id="1358" creationId="{00000000-0000-0000-0000-000000000000}"/>
          </ac:spMkLst>
        </pc:spChg>
        <pc:spChg chg="mod">
          <ac:chgData name="GOMEZ, Paula" userId="c93cf399-3ed7-4230-9282-8831e3fe5ae7" providerId="ADAL" clId="{CFE9508F-432E-437A-91F6-ADF9AED24577}" dt="2023-06-08T13:52:36.530" v="516" actId="1076"/>
          <ac:spMkLst>
            <pc:docMk/>
            <pc:sldMk cId="0" sldId="333"/>
            <ac:spMk id="1359" creationId="{00000000-0000-0000-0000-000000000000}"/>
          </ac:spMkLst>
        </pc:spChg>
        <pc:picChg chg="del">
          <ac:chgData name="GOMEZ, Paula" userId="c93cf399-3ed7-4230-9282-8831e3fe5ae7" providerId="ADAL" clId="{CFE9508F-432E-437A-91F6-ADF9AED24577}" dt="2023-06-08T14:37:18.233" v="1413" actId="478"/>
          <ac:picMkLst>
            <pc:docMk/>
            <pc:sldMk cId="0" sldId="333"/>
            <ac:picMk id="1357" creationId="{00000000-0000-0000-0000-000000000000}"/>
          </ac:picMkLst>
        </pc:picChg>
      </pc:sldChg>
      <pc:sldChg chg="addSp delSp modSp mod modClrScheme chgLayout">
        <pc:chgData name="GOMEZ, Paula" userId="c93cf399-3ed7-4230-9282-8831e3fe5ae7" providerId="ADAL" clId="{CFE9508F-432E-437A-91F6-ADF9AED24577}" dt="2023-06-08T13:54:19.892" v="542" actId="255"/>
        <pc:sldMkLst>
          <pc:docMk/>
          <pc:sldMk cId="0" sldId="334"/>
        </pc:sldMkLst>
        <pc:spChg chg="add del mod ord">
          <ac:chgData name="GOMEZ, Paula" userId="c93cf399-3ed7-4230-9282-8831e3fe5ae7" providerId="ADAL" clId="{CFE9508F-432E-437A-91F6-ADF9AED24577}" dt="2023-06-08T13:22:40.821" v="37" actId="700"/>
          <ac:spMkLst>
            <pc:docMk/>
            <pc:sldMk cId="0" sldId="334"/>
            <ac:spMk id="2" creationId="{5AD78CD9-C944-4E16-B10C-398CA1615E04}"/>
          </ac:spMkLst>
        </pc:spChg>
        <pc:spChg chg="add del mod ord">
          <ac:chgData name="GOMEZ, Paula" userId="c93cf399-3ed7-4230-9282-8831e3fe5ae7" providerId="ADAL" clId="{CFE9508F-432E-437A-91F6-ADF9AED24577}" dt="2023-06-08T13:52:43.187" v="518" actId="478"/>
          <ac:spMkLst>
            <pc:docMk/>
            <pc:sldMk cId="0" sldId="334"/>
            <ac:spMk id="3" creationId="{2105DC8D-C5F6-4146-8337-41294D94750A}"/>
          </ac:spMkLst>
        </pc:spChg>
        <pc:spChg chg="mod ord">
          <ac:chgData name="GOMEZ, Paula" userId="c93cf399-3ed7-4230-9282-8831e3fe5ae7" providerId="ADAL" clId="{CFE9508F-432E-437A-91F6-ADF9AED24577}" dt="2023-06-08T13:53:06.015" v="523" actId="700"/>
          <ac:spMkLst>
            <pc:docMk/>
            <pc:sldMk cId="0" sldId="334"/>
            <ac:spMk id="1365" creationId="{00000000-0000-0000-0000-000000000000}"/>
          </ac:spMkLst>
        </pc:spChg>
        <pc:spChg chg="mod ord">
          <ac:chgData name="GOMEZ, Paula" userId="c93cf399-3ed7-4230-9282-8831e3fe5ae7" providerId="ADAL" clId="{CFE9508F-432E-437A-91F6-ADF9AED24577}" dt="2023-06-08T13:54:19.892" v="542" actId="255"/>
          <ac:spMkLst>
            <pc:docMk/>
            <pc:sldMk cId="0" sldId="334"/>
            <ac:spMk id="1366" creationId="{00000000-0000-0000-0000-000000000000}"/>
          </ac:spMkLst>
        </pc:spChg>
        <pc:spChg chg="mod">
          <ac:chgData name="GOMEZ, Paula" userId="c93cf399-3ed7-4230-9282-8831e3fe5ae7" providerId="ADAL" clId="{CFE9508F-432E-437A-91F6-ADF9AED24577}" dt="2023-06-08T13:53:41.554" v="533" actId="1076"/>
          <ac:spMkLst>
            <pc:docMk/>
            <pc:sldMk cId="0" sldId="334"/>
            <ac:spMk id="1367" creationId="{00000000-0000-0000-0000-000000000000}"/>
          </ac:spMkLst>
        </pc:spChg>
      </pc:sldChg>
      <pc:sldChg chg="addSp delSp modSp mod modClrScheme chgLayout">
        <pc:chgData name="GOMEZ, Paula" userId="c93cf399-3ed7-4230-9282-8831e3fe5ae7" providerId="ADAL" clId="{CFE9508F-432E-437A-91F6-ADF9AED24577}" dt="2023-06-08T13:55:02.151" v="551" actId="20577"/>
        <pc:sldMkLst>
          <pc:docMk/>
          <pc:sldMk cId="0" sldId="335"/>
        </pc:sldMkLst>
        <pc:spChg chg="add del mod ord">
          <ac:chgData name="GOMEZ, Paula" userId="c93cf399-3ed7-4230-9282-8831e3fe5ae7" providerId="ADAL" clId="{CFE9508F-432E-437A-91F6-ADF9AED24577}" dt="2023-06-08T13:22:40.821" v="37" actId="700"/>
          <ac:spMkLst>
            <pc:docMk/>
            <pc:sldMk cId="0" sldId="335"/>
            <ac:spMk id="2" creationId="{5F6232A2-CE23-4369-ABC2-A3BBEFC966C3}"/>
          </ac:spMkLst>
        </pc:spChg>
        <pc:spChg chg="add del mod ord">
          <ac:chgData name="GOMEZ, Paula" userId="c93cf399-3ed7-4230-9282-8831e3fe5ae7" providerId="ADAL" clId="{CFE9508F-432E-437A-91F6-ADF9AED24577}" dt="2023-06-08T13:53:58.586" v="536" actId="478"/>
          <ac:spMkLst>
            <pc:docMk/>
            <pc:sldMk cId="0" sldId="335"/>
            <ac:spMk id="3" creationId="{1E435B9E-6A51-47E2-A00C-D30A9F9BC969}"/>
          </ac:spMkLst>
        </pc:spChg>
        <pc:spChg chg="mod ord">
          <ac:chgData name="GOMEZ, Paula" userId="c93cf399-3ed7-4230-9282-8831e3fe5ae7" providerId="ADAL" clId="{CFE9508F-432E-437A-91F6-ADF9AED24577}" dt="2023-06-08T13:54:04.826" v="538" actId="255"/>
          <ac:spMkLst>
            <pc:docMk/>
            <pc:sldMk cId="0" sldId="335"/>
            <ac:spMk id="1373" creationId="{00000000-0000-0000-0000-000000000000}"/>
          </ac:spMkLst>
        </pc:spChg>
        <pc:spChg chg="mod ord">
          <ac:chgData name="GOMEZ, Paula" userId="c93cf399-3ed7-4230-9282-8831e3fe5ae7" providerId="ADAL" clId="{CFE9508F-432E-437A-91F6-ADF9AED24577}" dt="2023-06-08T13:55:02.151" v="551" actId="20577"/>
          <ac:spMkLst>
            <pc:docMk/>
            <pc:sldMk cId="0" sldId="335"/>
            <ac:spMk id="1374" creationId="{00000000-0000-0000-0000-000000000000}"/>
          </ac:spMkLst>
        </pc:spChg>
      </pc:sldChg>
      <pc:sldChg chg="addSp delSp modSp mod modClrScheme chgLayout">
        <pc:chgData name="GOMEZ, Paula" userId="c93cf399-3ed7-4230-9282-8831e3fe5ae7" providerId="ADAL" clId="{CFE9508F-432E-437A-91F6-ADF9AED24577}" dt="2023-06-08T13:54:48.659" v="548" actId="255"/>
        <pc:sldMkLst>
          <pc:docMk/>
          <pc:sldMk cId="0" sldId="336"/>
        </pc:sldMkLst>
        <pc:spChg chg="add del mod ord">
          <ac:chgData name="GOMEZ, Paula" userId="c93cf399-3ed7-4230-9282-8831e3fe5ae7" providerId="ADAL" clId="{CFE9508F-432E-437A-91F6-ADF9AED24577}" dt="2023-06-08T13:22:40.821" v="37" actId="700"/>
          <ac:spMkLst>
            <pc:docMk/>
            <pc:sldMk cId="0" sldId="336"/>
            <ac:spMk id="2" creationId="{2AD4EF97-B88C-4FCB-A944-C1E3FDBC7322}"/>
          </ac:spMkLst>
        </pc:spChg>
        <pc:spChg chg="add del mod ord">
          <ac:chgData name="GOMEZ, Paula" userId="c93cf399-3ed7-4230-9282-8831e3fe5ae7" providerId="ADAL" clId="{CFE9508F-432E-437A-91F6-ADF9AED24577}" dt="2023-06-08T13:54:28.258" v="543" actId="478"/>
          <ac:spMkLst>
            <pc:docMk/>
            <pc:sldMk cId="0" sldId="336"/>
            <ac:spMk id="3" creationId="{C3841E7D-7043-4DE7-938A-3623FC69092F}"/>
          </ac:spMkLst>
        </pc:spChg>
        <pc:spChg chg="mod ord">
          <ac:chgData name="GOMEZ, Paula" userId="c93cf399-3ed7-4230-9282-8831e3fe5ae7" providerId="ADAL" clId="{CFE9508F-432E-437A-91F6-ADF9AED24577}" dt="2023-06-08T13:54:31.201" v="544" actId="1076"/>
          <ac:spMkLst>
            <pc:docMk/>
            <pc:sldMk cId="0" sldId="336"/>
            <ac:spMk id="1379" creationId="{00000000-0000-0000-0000-000000000000}"/>
          </ac:spMkLst>
        </pc:spChg>
        <pc:spChg chg="mod ord">
          <ac:chgData name="GOMEZ, Paula" userId="c93cf399-3ed7-4230-9282-8831e3fe5ae7" providerId="ADAL" clId="{CFE9508F-432E-437A-91F6-ADF9AED24577}" dt="2023-06-08T13:54:48.659" v="548" actId="255"/>
          <ac:spMkLst>
            <pc:docMk/>
            <pc:sldMk cId="0" sldId="336"/>
            <ac:spMk id="1380" creationId="{00000000-0000-0000-0000-000000000000}"/>
          </ac:spMkLst>
        </pc:spChg>
      </pc:sldChg>
      <pc:sldChg chg="addSp delSp modSp del mod modClrScheme chgLayout">
        <pc:chgData name="GOMEZ, Paula" userId="c93cf399-3ed7-4230-9282-8831e3fe5ae7" providerId="ADAL" clId="{CFE9508F-432E-437A-91F6-ADF9AED24577}" dt="2023-06-08T13:55:23.858" v="555" actId="2696"/>
        <pc:sldMkLst>
          <pc:docMk/>
          <pc:sldMk cId="0" sldId="337"/>
        </pc:sldMkLst>
        <pc:spChg chg="mod ord">
          <ac:chgData name="GOMEZ, Paula" userId="c93cf399-3ed7-4230-9282-8831e3fe5ae7" providerId="ADAL" clId="{CFE9508F-432E-437A-91F6-ADF9AED24577}" dt="2023-06-08T13:55:18.393" v="554" actId="14100"/>
          <ac:spMkLst>
            <pc:docMk/>
            <pc:sldMk cId="0" sldId="337"/>
            <ac:spMk id="3" creationId="{C21ACD01-46F6-41CF-9787-8F9F467E7C63}"/>
          </ac:spMkLst>
        </pc:spChg>
        <pc:spChg chg="add del mod ord">
          <ac:chgData name="GOMEZ, Paula" userId="c93cf399-3ed7-4230-9282-8831e3fe5ae7" providerId="ADAL" clId="{CFE9508F-432E-437A-91F6-ADF9AED24577}" dt="2023-06-08T13:22:40.821" v="37" actId="700"/>
          <ac:spMkLst>
            <pc:docMk/>
            <pc:sldMk cId="0" sldId="337"/>
            <ac:spMk id="4" creationId="{F28E079D-4B11-4125-A4A0-75E893EE2EB2}"/>
          </ac:spMkLst>
        </pc:spChg>
        <pc:spChg chg="add del mod ord">
          <ac:chgData name="GOMEZ, Paula" userId="c93cf399-3ed7-4230-9282-8831e3fe5ae7" providerId="ADAL" clId="{CFE9508F-432E-437A-91F6-ADF9AED24577}" dt="2023-06-08T13:55:11.053" v="552" actId="478"/>
          <ac:spMkLst>
            <pc:docMk/>
            <pc:sldMk cId="0" sldId="337"/>
            <ac:spMk id="5" creationId="{307064CF-7DDA-4951-876E-977933C68AA1}"/>
          </ac:spMkLst>
        </pc:spChg>
        <pc:spChg chg="mod ord">
          <ac:chgData name="GOMEZ, Paula" userId="c93cf399-3ed7-4230-9282-8831e3fe5ae7" providerId="ADAL" clId="{CFE9508F-432E-437A-91F6-ADF9AED24577}" dt="2023-06-08T13:55:15.194" v="553" actId="1076"/>
          <ac:spMkLst>
            <pc:docMk/>
            <pc:sldMk cId="0" sldId="337"/>
            <ac:spMk id="1407" creationId="{00000000-0000-0000-0000-000000000000}"/>
          </ac:spMkLst>
        </pc:spChg>
      </pc:sldChg>
      <pc:sldChg chg="modSp mod modClrScheme chgLayout">
        <pc:chgData name="GOMEZ, Paula" userId="c93cf399-3ed7-4230-9282-8831e3fe5ae7" providerId="ADAL" clId="{CFE9508F-432E-437A-91F6-ADF9AED24577}" dt="2023-06-08T14:38:26.229" v="1416" actId="207"/>
        <pc:sldMkLst>
          <pc:docMk/>
          <pc:sldMk cId="0" sldId="339"/>
        </pc:sldMkLst>
        <pc:spChg chg="mod ord">
          <ac:chgData name="GOMEZ, Paula" userId="c93cf399-3ed7-4230-9282-8831e3fe5ae7" providerId="ADAL" clId="{CFE9508F-432E-437A-91F6-ADF9AED24577}" dt="2023-06-08T14:38:26.229" v="1416" actId="207"/>
          <ac:spMkLst>
            <pc:docMk/>
            <pc:sldMk cId="0" sldId="339"/>
            <ac:spMk id="1420" creationId="{00000000-0000-0000-0000-000000000000}"/>
          </ac:spMkLst>
        </pc:spChg>
        <pc:spChg chg="mod ord">
          <ac:chgData name="GOMEZ, Paula" userId="c93cf399-3ed7-4230-9282-8831e3fe5ae7" providerId="ADAL" clId="{CFE9508F-432E-437A-91F6-ADF9AED24577}" dt="2023-06-08T14:00:32.769" v="679" actId="1076"/>
          <ac:spMkLst>
            <pc:docMk/>
            <pc:sldMk cId="0" sldId="339"/>
            <ac:spMk id="1421" creationId="{00000000-0000-0000-0000-000000000000}"/>
          </ac:spMkLst>
        </pc:spChg>
      </pc:sldChg>
      <pc:sldChg chg="modSp mod modClrScheme chgLayout">
        <pc:chgData name="GOMEZ, Paula" userId="c93cf399-3ed7-4230-9282-8831e3fe5ae7" providerId="ADAL" clId="{CFE9508F-432E-437A-91F6-ADF9AED24577}" dt="2023-06-08T14:39:36.309" v="1428" actId="207"/>
        <pc:sldMkLst>
          <pc:docMk/>
          <pc:sldMk cId="0" sldId="340"/>
        </pc:sldMkLst>
        <pc:spChg chg="mod ord">
          <ac:chgData name="GOMEZ, Paula" userId="c93cf399-3ed7-4230-9282-8831e3fe5ae7" providerId="ADAL" clId="{CFE9508F-432E-437A-91F6-ADF9AED24577}" dt="2023-06-08T14:39:36.309" v="1428" actId="207"/>
          <ac:spMkLst>
            <pc:docMk/>
            <pc:sldMk cId="0" sldId="340"/>
            <ac:spMk id="1427" creationId="{00000000-0000-0000-0000-000000000000}"/>
          </ac:spMkLst>
        </pc:spChg>
        <pc:spChg chg="mod ord">
          <ac:chgData name="GOMEZ, Paula" userId="c93cf399-3ed7-4230-9282-8831e3fe5ae7" providerId="ADAL" clId="{CFE9508F-432E-437A-91F6-ADF9AED24577}" dt="2023-06-08T14:03:38.513" v="770" actId="255"/>
          <ac:spMkLst>
            <pc:docMk/>
            <pc:sldMk cId="0" sldId="340"/>
            <ac:spMk id="1428" creationId="{00000000-0000-0000-0000-000000000000}"/>
          </ac:spMkLst>
        </pc:spChg>
      </pc:sldChg>
      <pc:sldChg chg="modSp mod modClrScheme chgLayout">
        <pc:chgData name="GOMEZ, Paula" userId="c93cf399-3ed7-4230-9282-8831e3fe5ae7" providerId="ADAL" clId="{CFE9508F-432E-437A-91F6-ADF9AED24577}" dt="2023-06-08T14:22:54.603" v="1239" actId="1076"/>
        <pc:sldMkLst>
          <pc:docMk/>
          <pc:sldMk cId="0" sldId="341"/>
        </pc:sldMkLst>
        <pc:spChg chg="mod ord">
          <ac:chgData name="GOMEZ, Paula" userId="c93cf399-3ed7-4230-9282-8831e3fe5ae7" providerId="ADAL" clId="{CFE9508F-432E-437A-91F6-ADF9AED24577}" dt="2023-06-08T14:22:54.603" v="1239" actId="1076"/>
          <ac:spMkLst>
            <pc:docMk/>
            <pc:sldMk cId="0" sldId="341"/>
            <ac:spMk id="1433" creationId="{00000000-0000-0000-0000-000000000000}"/>
          </ac:spMkLst>
        </pc:spChg>
        <pc:spChg chg="mod ord">
          <ac:chgData name="GOMEZ, Paula" userId="c93cf399-3ed7-4230-9282-8831e3fe5ae7" providerId="ADAL" clId="{CFE9508F-432E-437A-91F6-ADF9AED24577}" dt="2023-06-08T14:06:33.169" v="841" actId="1076"/>
          <ac:spMkLst>
            <pc:docMk/>
            <pc:sldMk cId="0" sldId="341"/>
            <ac:spMk id="1434" creationId="{00000000-0000-0000-0000-000000000000}"/>
          </ac:spMkLst>
        </pc:spChg>
      </pc:sldChg>
      <pc:sldChg chg="addSp delSp modSp mod modClrScheme chgLayout">
        <pc:chgData name="GOMEZ, Paula" userId="c93cf399-3ed7-4230-9282-8831e3fe5ae7" providerId="ADAL" clId="{CFE9508F-432E-437A-91F6-ADF9AED24577}" dt="2023-06-08T14:23:02.584" v="1241"/>
        <pc:sldMkLst>
          <pc:docMk/>
          <pc:sldMk cId="0" sldId="342"/>
        </pc:sldMkLst>
        <pc:spChg chg="add mod">
          <ac:chgData name="GOMEZ, Paula" userId="c93cf399-3ed7-4230-9282-8831e3fe5ae7" providerId="ADAL" clId="{CFE9508F-432E-437A-91F6-ADF9AED24577}" dt="2023-06-08T14:23:02.584" v="1241"/>
          <ac:spMkLst>
            <pc:docMk/>
            <pc:sldMk cId="0" sldId="342"/>
            <ac:spMk id="4" creationId="{B681420D-75A9-4F25-908A-1903B7F6C04B}"/>
          </ac:spMkLst>
        </pc:spChg>
        <pc:spChg chg="del mod ord">
          <ac:chgData name="GOMEZ, Paula" userId="c93cf399-3ed7-4230-9282-8831e3fe5ae7" providerId="ADAL" clId="{CFE9508F-432E-437A-91F6-ADF9AED24577}" dt="2023-06-08T14:23:01.977" v="1240" actId="478"/>
          <ac:spMkLst>
            <pc:docMk/>
            <pc:sldMk cId="0" sldId="342"/>
            <ac:spMk id="1439" creationId="{00000000-0000-0000-0000-000000000000}"/>
          </ac:spMkLst>
        </pc:spChg>
        <pc:spChg chg="mod ord">
          <ac:chgData name="GOMEZ, Paula" userId="c93cf399-3ed7-4230-9282-8831e3fe5ae7" providerId="ADAL" clId="{CFE9508F-432E-437A-91F6-ADF9AED24577}" dt="2023-06-08T14:06:46.778" v="844" actId="1076"/>
          <ac:spMkLst>
            <pc:docMk/>
            <pc:sldMk cId="0" sldId="342"/>
            <ac:spMk id="1440" creationId="{00000000-0000-0000-0000-000000000000}"/>
          </ac:spMkLst>
        </pc:spChg>
      </pc:sldChg>
      <pc:sldChg chg="addSp delSp modSp mod modClrScheme chgLayout">
        <pc:chgData name="GOMEZ, Paula" userId="c93cf399-3ed7-4230-9282-8831e3fe5ae7" providerId="ADAL" clId="{CFE9508F-432E-437A-91F6-ADF9AED24577}" dt="2023-06-08T14:23:08.612" v="1243"/>
        <pc:sldMkLst>
          <pc:docMk/>
          <pc:sldMk cId="0" sldId="343"/>
        </pc:sldMkLst>
        <pc:spChg chg="add mod">
          <ac:chgData name="GOMEZ, Paula" userId="c93cf399-3ed7-4230-9282-8831e3fe5ae7" providerId="ADAL" clId="{CFE9508F-432E-437A-91F6-ADF9AED24577}" dt="2023-06-08T14:23:08.612" v="1243"/>
          <ac:spMkLst>
            <pc:docMk/>
            <pc:sldMk cId="0" sldId="343"/>
            <ac:spMk id="4" creationId="{9CC535A7-1FBF-4269-B2AD-69D5CE6392FF}"/>
          </ac:spMkLst>
        </pc:spChg>
        <pc:spChg chg="del mod ord">
          <ac:chgData name="GOMEZ, Paula" userId="c93cf399-3ed7-4230-9282-8831e3fe5ae7" providerId="ADAL" clId="{CFE9508F-432E-437A-91F6-ADF9AED24577}" dt="2023-06-08T14:23:07.546" v="1242" actId="478"/>
          <ac:spMkLst>
            <pc:docMk/>
            <pc:sldMk cId="0" sldId="343"/>
            <ac:spMk id="1445" creationId="{00000000-0000-0000-0000-000000000000}"/>
          </ac:spMkLst>
        </pc:spChg>
        <pc:spChg chg="mod ord">
          <ac:chgData name="GOMEZ, Paula" userId="c93cf399-3ed7-4230-9282-8831e3fe5ae7" providerId="ADAL" clId="{CFE9508F-432E-437A-91F6-ADF9AED24577}" dt="2023-06-08T14:07:26.242" v="867" actId="14100"/>
          <ac:spMkLst>
            <pc:docMk/>
            <pc:sldMk cId="0" sldId="343"/>
            <ac:spMk id="1446" creationId="{00000000-0000-0000-0000-000000000000}"/>
          </ac:spMkLst>
        </pc:spChg>
      </pc:sldChg>
      <pc:sldChg chg="addSp delSp modSp mod modClrScheme chgLayout">
        <pc:chgData name="GOMEZ, Paula" userId="c93cf399-3ed7-4230-9282-8831e3fe5ae7" providerId="ADAL" clId="{CFE9508F-432E-437A-91F6-ADF9AED24577}" dt="2023-06-08T14:10:06.637" v="911" actId="1076"/>
        <pc:sldMkLst>
          <pc:docMk/>
          <pc:sldMk cId="0" sldId="345"/>
        </pc:sldMkLst>
        <pc:spChg chg="del mod ord">
          <ac:chgData name="GOMEZ, Paula" userId="c93cf399-3ed7-4230-9282-8831e3fe5ae7" providerId="ADAL" clId="{CFE9508F-432E-437A-91F6-ADF9AED24577}" dt="2023-06-08T14:09:56.200" v="909" actId="478"/>
          <ac:spMkLst>
            <pc:docMk/>
            <pc:sldMk cId="0" sldId="345"/>
            <ac:spMk id="3" creationId="{1E082A38-B15C-432D-883A-7C4F38778886}"/>
          </ac:spMkLst>
        </pc:spChg>
        <pc:spChg chg="add del mod">
          <ac:chgData name="GOMEZ, Paula" userId="c93cf399-3ed7-4230-9282-8831e3fe5ae7" providerId="ADAL" clId="{CFE9508F-432E-437A-91F6-ADF9AED24577}" dt="2023-06-08T14:09:58.948" v="910" actId="478"/>
          <ac:spMkLst>
            <pc:docMk/>
            <pc:sldMk cId="0" sldId="345"/>
            <ac:spMk id="4" creationId="{83F677C7-887C-4E0A-81E0-F6552AA9CAA5}"/>
          </ac:spMkLst>
        </pc:spChg>
        <pc:spChg chg="mod ord">
          <ac:chgData name="GOMEZ, Paula" userId="c93cf399-3ed7-4230-9282-8831e3fe5ae7" providerId="ADAL" clId="{CFE9508F-432E-437A-91F6-ADF9AED24577}" dt="2023-06-08T14:09:49.750" v="908" actId="14100"/>
          <ac:spMkLst>
            <pc:docMk/>
            <pc:sldMk cId="0" sldId="345"/>
            <ac:spMk id="1458" creationId="{00000000-0000-0000-0000-000000000000}"/>
          </ac:spMkLst>
        </pc:spChg>
        <pc:graphicFrameChg chg="mod">
          <ac:chgData name="GOMEZ, Paula" userId="c93cf399-3ed7-4230-9282-8831e3fe5ae7" providerId="ADAL" clId="{CFE9508F-432E-437A-91F6-ADF9AED24577}" dt="2023-06-08T14:10:06.637" v="911" actId="1076"/>
          <ac:graphicFrameMkLst>
            <pc:docMk/>
            <pc:sldMk cId="0" sldId="345"/>
            <ac:graphicFrameMk id="1459" creationId="{00000000-0000-0000-0000-000000000000}"/>
          </ac:graphicFrameMkLst>
        </pc:graphicFrameChg>
      </pc:sldChg>
      <pc:sldChg chg="addSp delSp modSp mod modClrScheme chgLayout">
        <pc:chgData name="GOMEZ, Paula" userId="c93cf399-3ed7-4230-9282-8831e3fe5ae7" providerId="ADAL" clId="{CFE9508F-432E-437A-91F6-ADF9AED24577}" dt="2023-06-08T14:10:42.874" v="918" actId="14100"/>
        <pc:sldMkLst>
          <pc:docMk/>
          <pc:sldMk cId="0" sldId="346"/>
        </pc:sldMkLst>
        <pc:spChg chg="del mod ord">
          <ac:chgData name="GOMEZ, Paula" userId="c93cf399-3ed7-4230-9282-8831e3fe5ae7" providerId="ADAL" clId="{CFE9508F-432E-437A-91F6-ADF9AED24577}" dt="2023-06-08T14:10:21.036" v="913" actId="478"/>
          <ac:spMkLst>
            <pc:docMk/>
            <pc:sldMk cId="0" sldId="346"/>
            <ac:spMk id="3" creationId="{77BD4A8E-8B54-476D-84D4-6D7C89A6040F}"/>
          </ac:spMkLst>
        </pc:spChg>
        <pc:spChg chg="add del mod">
          <ac:chgData name="GOMEZ, Paula" userId="c93cf399-3ed7-4230-9282-8831e3fe5ae7" providerId="ADAL" clId="{CFE9508F-432E-437A-91F6-ADF9AED24577}" dt="2023-06-08T14:10:23.468" v="914" actId="478"/>
          <ac:spMkLst>
            <pc:docMk/>
            <pc:sldMk cId="0" sldId="346"/>
            <ac:spMk id="4" creationId="{BD5259A5-190C-459E-8509-DA2B1D57F9B9}"/>
          </ac:spMkLst>
        </pc:spChg>
        <pc:spChg chg="mod ord">
          <ac:chgData name="GOMEZ, Paula" userId="c93cf399-3ed7-4230-9282-8831e3fe5ae7" providerId="ADAL" clId="{CFE9508F-432E-437A-91F6-ADF9AED24577}" dt="2023-06-08T14:10:17.351" v="912" actId="14100"/>
          <ac:spMkLst>
            <pc:docMk/>
            <pc:sldMk cId="0" sldId="346"/>
            <ac:spMk id="1465" creationId="{00000000-0000-0000-0000-000000000000}"/>
          </ac:spMkLst>
        </pc:spChg>
        <pc:graphicFrameChg chg="mod modGraphic">
          <ac:chgData name="GOMEZ, Paula" userId="c93cf399-3ed7-4230-9282-8831e3fe5ae7" providerId="ADAL" clId="{CFE9508F-432E-437A-91F6-ADF9AED24577}" dt="2023-06-08T14:10:42.874" v="918" actId="14100"/>
          <ac:graphicFrameMkLst>
            <pc:docMk/>
            <pc:sldMk cId="0" sldId="346"/>
            <ac:graphicFrameMk id="1466" creationId="{00000000-0000-0000-0000-000000000000}"/>
          </ac:graphicFrameMkLst>
        </pc:graphicFrameChg>
        <pc:graphicFrameChg chg="mod">
          <ac:chgData name="GOMEZ, Paula" userId="c93cf399-3ed7-4230-9282-8831e3fe5ae7" providerId="ADAL" clId="{CFE9508F-432E-437A-91F6-ADF9AED24577}" dt="2023-06-08T14:10:38.024" v="917" actId="1076"/>
          <ac:graphicFrameMkLst>
            <pc:docMk/>
            <pc:sldMk cId="0" sldId="346"/>
            <ac:graphicFrameMk id="1467" creationId="{00000000-0000-0000-0000-000000000000}"/>
          </ac:graphicFrameMkLst>
        </pc:graphicFrameChg>
      </pc:sldChg>
      <pc:sldChg chg="addSp delSp modSp mod modClrScheme chgLayout">
        <pc:chgData name="GOMEZ, Paula" userId="c93cf399-3ed7-4230-9282-8831e3fe5ae7" providerId="ADAL" clId="{CFE9508F-432E-437A-91F6-ADF9AED24577}" dt="2023-06-08T14:12:00.677" v="952" actId="1076"/>
        <pc:sldMkLst>
          <pc:docMk/>
          <pc:sldMk cId="0" sldId="347"/>
        </pc:sldMkLst>
        <pc:spChg chg="del mod ord">
          <ac:chgData name="GOMEZ, Paula" userId="c93cf399-3ed7-4230-9282-8831e3fe5ae7" providerId="ADAL" clId="{CFE9508F-432E-437A-91F6-ADF9AED24577}" dt="2023-06-08T14:11:04.363" v="921" actId="478"/>
          <ac:spMkLst>
            <pc:docMk/>
            <pc:sldMk cId="0" sldId="347"/>
            <ac:spMk id="3" creationId="{2BD809A0-3C88-4CAF-B7D2-2B94FA0832E1}"/>
          </ac:spMkLst>
        </pc:spChg>
        <pc:spChg chg="add del mod">
          <ac:chgData name="GOMEZ, Paula" userId="c93cf399-3ed7-4230-9282-8831e3fe5ae7" providerId="ADAL" clId="{CFE9508F-432E-437A-91F6-ADF9AED24577}" dt="2023-06-08T14:11:11.294" v="922" actId="478"/>
          <ac:spMkLst>
            <pc:docMk/>
            <pc:sldMk cId="0" sldId="347"/>
            <ac:spMk id="4" creationId="{6EEBA8B4-7449-45CD-BFD8-4333FB826482}"/>
          </ac:spMkLst>
        </pc:spChg>
        <pc:spChg chg="mod">
          <ac:chgData name="GOMEZ, Paula" userId="c93cf399-3ed7-4230-9282-8831e3fe5ae7" providerId="ADAL" clId="{CFE9508F-432E-437A-91F6-ADF9AED24577}" dt="2023-06-08T14:11:18.916" v="942" actId="1035"/>
          <ac:spMkLst>
            <pc:docMk/>
            <pc:sldMk cId="0" sldId="347"/>
            <ac:spMk id="1472" creationId="{00000000-0000-0000-0000-000000000000}"/>
          </ac:spMkLst>
        </pc:spChg>
        <pc:spChg chg="mod">
          <ac:chgData name="GOMEZ, Paula" userId="c93cf399-3ed7-4230-9282-8831e3fe5ae7" providerId="ADAL" clId="{CFE9508F-432E-437A-91F6-ADF9AED24577}" dt="2023-06-08T14:11:18.916" v="942" actId="1035"/>
          <ac:spMkLst>
            <pc:docMk/>
            <pc:sldMk cId="0" sldId="347"/>
            <ac:spMk id="1473" creationId="{00000000-0000-0000-0000-000000000000}"/>
          </ac:spMkLst>
        </pc:spChg>
        <pc:spChg chg="mod">
          <ac:chgData name="GOMEZ, Paula" userId="c93cf399-3ed7-4230-9282-8831e3fe5ae7" providerId="ADAL" clId="{CFE9508F-432E-437A-91F6-ADF9AED24577}" dt="2023-06-08T14:11:18.916" v="942" actId="1035"/>
          <ac:spMkLst>
            <pc:docMk/>
            <pc:sldMk cId="0" sldId="347"/>
            <ac:spMk id="1474" creationId="{00000000-0000-0000-0000-000000000000}"/>
          </ac:spMkLst>
        </pc:spChg>
        <pc:spChg chg="mod">
          <ac:chgData name="GOMEZ, Paula" userId="c93cf399-3ed7-4230-9282-8831e3fe5ae7" providerId="ADAL" clId="{CFE9508F-432E-437A-91F6-ADF9AED24577}" dt="2023-06-08T14:11:30.185" v="944" actId="14100"/>
          <ac:spMkLst>
            <pc:docMk/>
            <pc:sldMk cId="0" sldId="347"/>
            <ac:spMk id="1475" creationId="{00000000-0000-0000-0000-000000000000}"/>
          </ac:spMkLst>
        </pc:spChg>
        <pc:spChg chg="mod">
          <ac:chgData name="GOMEZ, Paula" userId="c93cf399-3ed7-4230-9282-8831e3fe5ae7" providerId="ADAL" clId="{CFE9508F-432E-437A-91F6-ADF9AED24577}" dt="2023-06-08T14:11:45.115" v="949" actId="1076"/>
          <ac:spMkLst>
            <pc:docMk/>
            <pc:sldMk cId="0" sldId="347"/>
            <ac:spMk id="1476" creationId="{00000000-0000-0000-0000-000000000000}"/>
          </ac:spMkLst>
        </pc:spChg>
        <pc:spChg chg="mod">
          <ac:chgData name="GOMEZ, Paula" userId="c93cf399-3ed7-4230-9282-8831e3fe5ae7" providerId="ADAL" clId="{CFE9508F-432E-437A-91F6-ADF9AED24577}" dt="2023-06-08T14:11:35.658" v="946" actId="1076"/>
          <ac:spMkLst>
            <pc:docMk/>
            <pc:sldMk cId="0" sldId="347"/>
            <ac:spMk id="1477" creationId="{00000000-0000-0000-0000-000000000000}"/>
          </ac:spMkLst>
        </pc:spChg>
        <pc:spChg chg="mod">
          <ac:chgData name="GOMEZ, Paula" userId="c93cf399-3ed7-4230-9282-8831e3fe5ae7" providerId="ADAL" clId="{CFE9508F-432E-437A-91F6-ADF9AED24577}" dt="2023-06-08T14:11:18.916" v="942" actId="1035"/>
          <ac:spMkLst>
            <pc:docMk/>
            <pc:sldMk cId="0" sldId="347"/>
            <ac:spMk id="1478" creationId="{00000000-0000-0000-0000-000000000000}"/>
          </ac:spMkLst>
        </pc:spChg>
        <pc:spChg chg="mod">
          <ac:chgData name="GOMEZ, Paula" userId="c93cf399-3ed7-4230-9282-8831e3fe5ae7" providerId="ADAL" clId="{CFE9508F-432E-437A-91F6-ADF9AED24577}" dt="2023-06-08T14:11:49.084" v="950" actId="1076"/>
          <ac:spMkLst>
            <pc:docMk/>
            <pc:sldMk cId="0" sldId="347"/>
            <ac:spMk id="1479" creationId="{00000000-0000-0000-0000-000000000000}"/>
          </ac:spMkLst>
        </pc:spChg>
        <pc:spChg chg="mod">
          <ac:chgData name="GOMEZ, Paula" userId="c93cf399-3ed7-4230-9282-8831e3fe5ae7" providerId="ADAL" clId="{CFE9508F-432E-437A-91F6-ADF9AED24577}" dt="2023-06-08T14:12:00.677" v="952" actId="1076"/>
          <ac:spMkLst>
            <pc:docMk/>
            <pc:sldMk cId="0" sldId="347"/>
            <ac:spMk id="1480" creationId="{00000000-0000-0000-0000-000000000000}"/>
          </ac:spMkLst>
        </pc:spChg>
        <pc:spChg chg="mod ord">
          <ac:chgData name="GOMEZ, Paula" userId="c93cf399-3ed7-4230-9282-8831e3fe5ae7" providerId="ADAL" clId="{CFE9508F-432E-437A-91F6-ADF9AED24577}" dt="2023-06-08T14:10:59.669" v="920" actId="255"/>
          <ac:spMkLst>
            <pc:docMk/>
            <pc:sldMk cId="0" sldId="347"/>
            <ac:spMk id="1483" creationId="{00000000-0000-0000-0000-000000000000}"/>
          </ac:spMkLst>
        </pc:spChg>
        <pc:picChg chg="mod">
          <ac:chgData name="GOMEZ, Paula" userId="c93cf399-3ed7-4230-9282-8831e3fe5ae7" providerId="ADAL" clId="{CFE9508F-432E-437A-91F6-ADF9AED24577}" dt="2023-06-08T14:11:18.916" v="942" actId="1035"/>
          <ac:picMkLst>
            <pc:docMk/>
            <pc:sldMk cId="0" sldId="347"/>
            <ac:picMk id="1481" creationId="{00000000-0000-0000-0000-000000000000}"/>
          </ac:picMkLst>
        </pc:picChg>
        <pc:picChg chg="mod">
          <ac:chgData name="GOMEZ, Paula" userId="c93cf399-3ed7-4230-9282-8831e3fe5ae7" providerId="ADAL" clId="{CFE9508F-432E-437A-91F6-ADF9AED24577}" dt="2023-06-08T14:11:18.916" v="942" actId="1035"/>
          <ac:picMkLst>
            <pc:docMk/>
            <pc:sldMk cId="0" sldId="347"/>
            <ac:picMk id="1482" creationId="{00000000-0000-0000-0000-000000000000}"/>
          </ac:picMkLst>
        </pc:picChg>
      </pc:sldChg>
      <pc:sldChg chg="modSp mod modClrScheme chgLayout">
        <pc:chgData name="GOMEZ, Paula" userId="c93cf399-3ed7-4230-9282-8831e3fe5ae7" providerId="ADAL" clId="{CFE9508F-432E-437A-91F6-ADF9AED24577}" dt="2023-06-08T14:15:28.642" v="988" actId="255"/>
        <pc:sldMkLst>
          <pc:docMk/>
          <pc:sldMk cId="0" sldId="349"/>
        </pc:sldMkLst>
        <pc:spChg chg="mod ord">
          <ac:chgData name="GOMEZ, Paula" userId="c93cf399-3ed7-4230-9282-8831e3fe5ae7" providerId="ADAL" clId="{CFE9508F-432E-437A-91F6-ADF9AED24577}" dt="2023-06-08T14:15:14.212" v="984" actId="14100"/>
          <ac:spMkLst>
            <pc:docMk/>
            <pc:sldMk cId="0" sldId="349"/>
            <ac:spMk id="1497" creationId="{00000000-0000-0000-0000-000000000000}"/>
          </ac:spMkLst>
        </pc:spChg>
        <pc:spChg chg="mod ord">
          <ac:chgData name="GOMEZ, Paula" userId="c93cf399-3ed7-4230-9282-8831e3fe5ae7" providerId="ADAL" clId="{CFE9508F-432E-437A-91F6-ADF9AED24577}" dt="2023-06-08T14:15:28.642" v="988" actId="255"/>
          <ac:spMkLst>
            <pc:docMk/>
            <pc:sldMk cId="0" sldId="349"/>
            <ac:spMk id="1498" creationId="{00000000-0000-0000-0000-000000000000}"/>
          </ac:spMkLst>
        </pc:spChg>
      </pc:sldChg>
      <pc:sldChg chg="modSp mod modClrScheme chgLayout">
        <pc:chgData name="GOMEZ, Paula" userId="c93cf399-3ed7-4230-9282-8831e3fe5ae7" providerId="ADAL" clId="{CFE9508F-432E-437A-91F6-ADF9AED24577}" dt="2023-06-08T14:15:53.101" v="994" actId="14100"/>
        <pc:sldMkLst>
          <pc:docMk/>
          <pc:sldMk cId="0" sldId="350"/>
        </pc:sldMkLst>
        <pc:spChg chg="mod ord">
          <ac:chgData name="GOMEZ, Paula" userId="c93cf399-3ed7-4230-9282-8831e3fe5ae7" providerId="ADAL" clId="{CFE9508F-432E-437A-91F6-ADF9AED24577}" dt="2023-06-08T14:15:47.635" v="992" actId="255"/>
          <ac:spMkLst>
            <pc:docMk/>
            <pc:sldMk cId="0" sldId="350"/>
            <ac:spMk id="1503" creationId="{00000000-0000-0000-0000-000000000000}"/>
          </ac:spMkLst>
        </pc:spChg>
        <pc:spChg chg="mod ord">
          <ac:chgData name="GOMEZ, Paula" userId="c93cf399-3ed7-4230-9282-8831e3fe5ae7" providerId="ADAL" clId="{CFE9508F-432E-437A-91F6-ADF9AED24577}" dt="2023-06-08T14:15:53.101" v="994" actId="14100"/>
          <ac:spMkLst>
            <pc:docMk/>
            <pc:sldMk cId="0" sldId="350"/>
            <ac:spMk id="1504" creationId="{00000000-0000-0000-0000-000000000000}"/>
          </ac:spMkLst>
        </pc:spChg>
      </pc:sldChg>
      <pc:sldChg chg="addSp delSp modSp mod modClrScheme chgLayout">
        <pc:chgData name="GOMEZ, Paula" userId="c93cf399-3ed7-4230-9282-8831e3fe5ae7" providerId="ADAL" clId="{CFE9508F-432E-437A-91F6-ADF9AED24577}" dt="2023-06-08T14:17:30.071" v="1024" actId="255"/>
        <pc:sldMkLst>
          <pc:docMk/>
          <pc:sldMk cId="0" sldId="351"/>
        </pc:sldMkLst>
        <pc:spChg chg="add del mod ord">
          <ac:chgData name="GOMEZ, Paula" userId="c93cf399-3ed7-4230-9282-8831e3fe5ae7" providerId="ADAL" clId="{CFE9508F-432E-437A-91F6-ADF9AED24577}" dt="2023-06-08T14:16:30.107" v="1000" actId="478"/>
          <ac:spMkLst>
            <pc:docMk/>
            <pc:sldMk cId="0" sldId="351"/>
            <ac:spMk id="2" creationId="{386CF2F2-05A0-488B-BE62-4D9038A3A441}"/>
          </ac:spMkLst>
        </pc:spChg>
        <pc:spChg chg="add del mod ord">
          <ac:chgData name="GOMEZ, Paula" userId="c93cf399-3ed7-4230-9282-8831e3fe5ae7" providerId="ADAL" clId="{CFE9508F-432E-437A-91F6-ADF9AED24577}" dt="2023-06-08T14:17:10.210" v="1021" actId="478"/>
          <ac:spMkLst>
            <pc:docMk/>
            <pc:sldMk cId="0" sldId="351"/>
            <ac:spMk id="3" creationId="{D123B927-46FC-44D5-90DD-A5248C6050F3}"/>
          </ac:spMkLst>
        </pc:spChg>
        <pc:spChg chg="mod">
          <ac:chgData name="GOMEZ, Paula" userId="c93cf399-3ed7-4230-9282-8831e3fe5ae7" providerId="ADAL" clId="{CFE9508F-432E-437A-91F6-ADF9AED24577}" dt="2023-06-08T14:17:30.071" v="1024" actId="255"/>
          <ac:spMkLst>
            <pc:docMk/>
            <pc:sldMk cId="0" sldId="351"/>
            <ac:spMk id="1509" creationId="{00000000-0000-0000-0000-000000000000}"/>
          </ac:spMkLst>
        </pc:spChg>
        <pc:spChg chg="mod ord">
          <ac:chgData name="GOMEZ, Paula" userId="c93cf399-3ed7-4230-9282-8831e3fe5ae7" providerId="ADAL" clId="{CFE9508F-432E-437A-91F6-ADF9AED24577}" dt="2023-06-08T14:17:07.053" v="1020" actId="255"/>
          <ac:spMkLst>
            <pc:docMk/>
            <pc:sldMk cId="0" sldId="351"/>
            <ac:spMk id="1511" creationId="{00000000-0000-0000-0000-000000000000}"/>
          </ac:spMkLst>
        </pc:spChg>
      </pc:sldChg>
      <pc:sldChg chg="addSp delSp modSp mod modClrScheme chgLayout">
        <pc:chgData name="GOMEZ, Paula" userId="c93cf399-3ed7-4230-9282-8831e3fe5ae7" providerId="ADAL" clId="{CFE9508F-432E-437A-91F6-ADF9AED24577}" dt="2023-06-08T14:17:56.356" v="1030" actId="478"/>
        <pc:sldMkLst>
          <pc:docMk/>
          <pc:sldMk cId="0" sldId="352"/>
        </pc:sldMkLst>
        <pc:spChg chg="add del mod ord">
          <ac:chgData name="GOMEZ, Paula" userId="c93cf399-3ed7-4230-9282-8831e3fe5ae7" providerId="ADAL" clId="{CFE9508F-432E-437A-91F6-ADF9AED24577}" dt="2023-06-08T14:17:56.356" v="1030" actId="478"/>
          <ac:spMkLst>
            <pc:docMk/>
            <pc:sldMk cId="0" sldId="352"/>
            <ac:spMk id="2" creationId="{496DC694-F225-4F74-AE24-0D6C8A9D2101}"/>
          </ac:spMkLst>
        </pc:spChg>
        <pc:spChg chg="mod ord">
          <ac:chgData name="GOMEZ, Paula" userId="c93cf399-3ed7-4230-9282-8831e3fe5ae7" providerId="ADAL" clId="{CFE9508F-432E-437A-91F6-ADF9AED24577}" dt="2023-06-08T14:17:54.119" v="1029" actId="255"/>
          <ac:spMkLst>
            <pc:docMk/>
            <pc:sldMk cId="0" sldId="352"/>
            <ac:spMk id="1516" creationId="{00000000-0000-0000-0000-000000000000}"/>
          </ac:spMkLst>
        </pc:spChg>
      </pc:sldChg>
      <pc:sldChg chg="addSp delSp modSp mod modClrScheme chgLayout">
        <pc:chgData name="GOMEZ, Paula" userId="c93cf399-3ed7-4230-9282-8831e3fe5ae7" providerId="ADAL" clId="{CFE9508F-432E-437A-91F6-ADF9AED24577}" dt="2023-06-08T14:18:16.145" v="1033" actId="255"/>
        <pc:sldMkLst>
          <pc:docMk/>
          <pc:sldMk cId="0" sldId="353"/>
        </pc:sldMkLst>
        <pc:spChg chg="add del mod ord">
          <ac:chgData name="GOMEZ, Paula" userId="c93cf399-3ed7-4230-9282-8831e3fe5ae7" providerId="ADAL" clId="{CFE9508F-432E-437A-91F6-ADF9AED24577}" dt="2023-06-08T14:18:08.514" v="1031" actId="478"/>
          <ac:spMkLst>
            <pc:docMk/>
            <pc:sldMk cId="0" sldId="353"/>
            <ac:spMk id="2" creationId="{EFF847FB-B404-4313-82A3-7C925DC65BD0}"/>
          </ac:spMkLst>
        </pc:spChg>
        <pc:spChg chg="mod ord">
          <ac:chgData name="GOMEZ, Paula" userId="c93cf399-3ed7-4230-9282-8831e3fe5ae7" providerId="ADAL" clId="{CFE9508F-432E-437A-91F6-ADF9AED24577}" dt="2023-06-08T14:18:16.145" v="1033" actId="255"/>
          <ac:spMkLst>
            <pc:docMk/>
            <pc:sldMk cId="0" sldId="353"/>
            <ac:spMk id="1525" creationId="{00000000-0000-0000-0000-000000000000}"/>
          </ac:spMkLst>
        </pc:spChg>
      </pc:sldChg>
      <pc:sldChg chg="addSp delSp modSp mod modClrScheme chgLayout">
        <pc:chgData name="GOMEZ, Paula" userId="c93cf399-3ed7-4230-9282-8831e3fe5ae7" providerId="ADAL" clId="{CFE9508F-432E-437A-91F6-ADF9AED24577}" dt="2023-06-08T14:18:25.488" v="1035" actId="478"/>
        <pc:sldMkLst>
          <pc:docMk/>
          <pc:sldMk cId="0" sldId="354"/>
        </pc:sldMkLst>
        <pc:spChg chg="add del mod ord">
          <ac:chgData name="GOMEZ, Paula" userId="c93cf399-3ed7-4230-9282-8831e3fe5ae7" providerId="ADAL" clId="{CFE9508F-432E-437A-91F6-ADF9AED24577}" dt="2023-06-08T14:18:25.488" v="1035" actId="478"/>
          <ac:spMkLst>
            <pc:docMk/>
            <pc:sldMk cId="0" sldId="354"/>
            <ac:spMk id="2" creationId="{780D5AC3-8A35-44BF-9BEA-2CF847282294}"/>
          </ac:spMkLst>
        </pc:spChg>
        <pc:spChg chg="mod ord">
          <ac:chgData name="GOMEZ, Paula" userId="c93cf399-3ed7-4230-9282-8831e3fe5ae7" providerId="ADAL" clId="{CFE9508F-432E-437A-91F6-ADF9AED24577}" dt="2023-06-08T14:18:23.617" v="1034" actId="14100"/>
          <ac:spMkLst>
            <pc:docMk/>
            <pc:sldMk cId="0" sldId="354"/>
            <ac:spMk id="1533" creationId="{00000000-0000-0000-0000-000000000000}"/>
          </ac:spMkLst>
        </pc:spChg>
      </pc:sldChg>
      <pc:sldChg chg="addSp delSp modSp mod modClrScheme chgLayout">
        <pc:chgData name="GOMEZ, Paula" userId="c93cf399-3ed7-4230-9282-8831e3fe5ae7" providerId="ADAL" clId="{CFE9508F-432E-437A-91F6-ADF9AED24577}" dt="2023-06-08T14:18:38.306" v="1039" actId="478"/>
        <pc:sldMkLst>
          <pc:docMk/>
          <pc:sldMk cId="0" sldId="355"/>
        </pc:sldMkLst>
        <pc:spChg chg="add del mod ord">
          <ac:chgData name="GOMEZ, Paula" userId="c93cf399-3ed7-4230-9282-8831e3fe5ae7" providerId="ADAL" clId="{CFE9508F-432E-437A-91F6-ADF9AED24577}" dt="2023-06-08T14:18:38.306" v="1039" actId="478"/>
          <ac:spMkLst>
            <pc:docMk/>
            <pc:sldMk cId="0" sldId="355"/>
            <ac:spMk id="2" creationId="{BC72702A-D52A-4763-8D97-D70A4BE6B76D}"/>
          </ac:spMkLst>
        </pc:spChg>
        <pc:spChg chg="mod ord">
          <ac:chgData name="GOMEZ, Paula" userId="c93cf399-3ed7-4230-9282-8831e3fe5ae7" providerId="ADAL" clId="{CFE9508F-432E-437A-91F6-ADF9AED24577}" dt="2023-06-08T14:18:35.776" v="1038" actId="14100"/>
          <ac:spMkLst>
            <pc:docMk/>
            <pc:sldMk cId="0" sldId="355"/>
            <ac:spMk id="1541" creationId="{00000000-0000-0000-0000-000000000000}"/>
          </ac:spMkLst>
        </pc:spChg>
      </pc:sldChg>
      <pc:sldChg chg="addSp delSp modSp mod modClrScheme chgLayout">
        <pc:chgData name="GOMEZ, Paula" userId="c93cf399-3ed7-4230-9282-8831e3fe5ae7" providerId="ADAL" clId="{CFE9508F-432E-437A-91F6-ADF9AED24577}" dt="2023-06-08T14:18:51.698" v="1042" actId="255"/>
        <pc:sldMkLst>
          <pc:docMk/>
          <pc:sldMk cId="0" sldId="356"/>
        </pc:sldMkLst>
        <pc:spChg chg="add del mod ord">
          <ac:chgData name="GOMEZ, Paula" userId="c93cf399-3ed7-4230-9282-8831e3fe5ae7" providerId="ADAL" clId="{CFE9508F-432E-437A-91F6-ADF9AED24577}" dt="2023-06-08T14:18:44.485" v="1040" actId="478"/>
          <ac:spMkLst>
            <pc:docMk/>
            <pc:sldMk cId="0" sldId="356"/>
            <ac:spMk id="2" creationId="{D0C41521-F6BA-4FB8-B887-0B54554EDCC9}"/>
          </ac:spMkLst>
        </pc:spChg>
        <pc:spChg chg="mod ord">
          <ac:chgData name="GOMEZ, Paula" userId="c93cf399-3ed7-4230-9282-8831e3fe5ae7" providerId="ADAL" clId="{CFE9508F-432E-437A-91F6-ADF9AED24577}" dt="2023-06-08T14:18:51.698" v="1042" actId="255"/>
          <ac:spMkLst>
            <pc:docMk/>
            <pc:sldMk cId="0" sldId="356"/>
            <ac:spMk id="1549" creationId="{00000000-0000-0000-0000-000000000000}"/>
          </ac:spMkLst>
        </pc:spChg>
      </pc:sldChg>
      <pc:sldChg chg="addSp delSp modSp mod modClrScheme chgLayout">
        <pc:chgData name="GOMEZ, Paula" userId="c93cf399-3ed7-4230-9282-8831e3fe5ae7" providerId="ADAL" clId="{CFE9508F-432E-437A-91F6-ADF9AED24577}" dt="2023-06-08T14:19:04.913" v="1046" actId="478"/>
        <pc:sldMkLst>
          <pc:docMk/>
          <pc:sldMk cId="0" sldId="357"/>
        </pc:sldMkLst>
        <pc:spChg chg="add del mod ord">
          <ac:chgData name="GOMEZ, Paula" userId="c93cf399-3ed7-4230-9282-8831e3fe5ae7" providerId="ADAL" clId="{CFE9508F-432E-437A-91F6-ADF9AED24577}" dt="2023-06-08T14:19:04.913" v="1046" actId="478"/>
          <ac:spMkLst>
            <pc:docMk/>
            <pc:sldMk cId="0" sldId="357"/>
            <ac:spMk id="2" creationId="{38FFB9F3-A03B-4C18-9B31-57A78D9A3A92}"/>
          </ac:spMkLst>
        </pc:spChg>
        <pc:spChg chg="mod ord">
          <ac:chgData name="GOMEZ, Paula" userId="c93cf399-3ed7-4230-9282-8831e3fe5ae7" providerId="ADAL" clId="{CFE9508F-432E-437A-91F6-ADF9AED24577}" dt="2023-06-08T14:19:01.600" v="1045" actId="14100"/>
          <ac:spMkLst>
            <pc:docMk/>
            <pc:sldMk cId="0" sldId="357"/>
            <ac:spMk id="1557" creationId="{00000000-0000-0000-0000-000000000000}"/>
          </ac:spMkLst>
        </pc:spChg>
      </pc:sldChg>
      <pc:sldChg chg="modSp mod modClrScheme chgLayout">
        <pc:chgData name="GOMEZ, Paula" userId="c93cf399-3ed7-4230-9282-8831e3fe5ae7" providerId="ADAL" clId="{CFE9508F-432E-437A-91F6-ADF9AED24577}" dt="2023-06-08T14:20:25.674" v="1089" actId="14100"/>
        <pc:sldMkLst>
          <pc:docMk/>
          <pc:sldMk cId="0" sldId="358"/>
        </pc:sldMkLst>
        <pc:spChg chg="mod ord">
          <ac:chgData name="GOMEZ, Paula" userId="c93cf399-3ed7-4230-9282-8831e3fe5ae7" providerId="ADAL" clId="{CFE9508F-432E-437A-91F6-ADF9AED24577}" dt="2023-06-08T14:20:20.050" v="1088" actId="1076"/>
          <ac:spMkLst>
            <pc:docMk/>
            <pc:sldMk cId="0" sldId="358"/>
            <ac:spMk id="1566" creationId="{00000000-0000-0000-0000-000000000000}"/>
          </ac:spMkLst>
        </pc:spChg>
        <pc:spChg chg="mod ord">
          <ac:chgData name="GOMEZ, Paula" userId="c93cf399-3ed7-4230-9282-8831e3fe5ae7" providerId="ADAL" clId="{CFE9508F-432E-437A-91F6-ADF9AED24577}" dt="2023-06-08T14:20:25.674" v="1089" actId="14100"/>
          <ac:spMkLst>
            <pc:docMk/>
            <pc:sldMk cId="0" sldId="358"/>
            <ac:spMk id="1567" creationId="{00000000-0000-0000-0000-000000000000}"/>
          </ac:spMkLst>
        </pc:spChg>
      </pc:sldChg>
      <pc:sldChg chg="add">
        <pc:chgData name="GOMEZ, Paula" userId="c93cf399-3ed7-4230-9282-8831e3fe5ae7" providerId="ADAL" clId="{CFE9508F-432E-437A-91F6-ADF9AED24577}" dt="2023-06-08T13:27:58.624" v="139"/>
        <pc:sldMkLst>
          <pc:docMk/>
          <pc:sldMk cId="592652256" sldId="568"/>
        </pc:sldMkLst>
      </pc:sldChg>
      <pc:sldChg chg="modSp add mod">
        <pc:chgData name="GOMEZ, Paula" userId="c93cf399-3ed7-4230-9282-8831e3fe5ae7" providerId="ADAL" clId="{CFE9508F-432E-437A-91F6-ADF9AED24577}" dt="2023-06-08T14:36:04.403" v="1409" actId="14100"/>
        <pc:sldMkLst>
          <pc:docMk/>
          <pc:sldMk cId="2703541403" sldId="569"/>
        </pc:sldMkLst>
        <pc:spChg chg="mod">
          <ac:chgData name="GOMEZ, Paula" userId="c93cf399-3ed7-4230-9282-8831e3fe5ae7" providerId="ADAL" clId="{CFE9508F-432E-437A-91F6-ADF9AED24577}" dt="2023-06-08T14:36:04.403" v="1409" actId="14100"/>
          <ac:spMkLst>
            <pc:docMk/>
            <pc:sldMk cId="2703541403" sldId="569"/>
            <ac:spMk id="284" creationId="{00000000-0000-0000-0000-000000000000}"/>
          </ac:spMkLst>
        </pc:spChg>
      </pc:sldChg>
      <pc:sldChg chg="add">
        <pc:chgData name="GOMEZ, Paula" userId="c93cf399-3ed7-4230-9282-8831e3fe5ae7" providerId="ADAL" clId="{CFE9508F-432E-437A-91F6-ADF9AED24577}" dt="2023-06-08T13:25:55.954" v="71"/>
        <pc:sldMkLst>
          <pc:docMk/>
          <pc:sldMk cId="774166390" sldId="573"/>
        </pc:sldMkLst>
      </pc:sldChg>
      <pc:sldChg chg="modSp mod modClrScheme chgLayout">
        <pc:chgData name="GOMEZ, Paula" userId="c93cf399-3ed7-4230-9282-8831e3fe5ae7" providerId="ADAL" clId="{CFE9508F-432E-437A-91F6-ADF9AED24577}" dt="2023-06-08T13:35:53.932" v="259" actId="1076"/>
        <pc:sldMkLst>
          <pc:docMk/>
          <pc:sldMk cId="2929151520" sldId="723"/>
        </pc:sldMkLst>
        <pc:spChg chg="mod">
          <ac:chgData name="GOMEZ, Paula" userId="c93cf399-3ed7-4230-9282-8831e3fe5ae7" providerId="ADAL" clId="{CFE9508F-432E-437A-91F6-ADF9AED24577}" dt="2023-06-08T13:35:48.395" v="258" actId="1076"/>
          <ac:spMkLst>
            <pc:docMk/>
            <pc:sldMk cId="2929151520" sldId="723"/>
            <ac:spMk id="2" creationId="{845E0455-2A3C-A348-99EA-765630704DA0}"/>
          </ac:spMkLst>
        </pc:spChg>
        <pc:spChg chg="mod ord">
          <ac:chgData name="GOMEZ, Paula" userId="c93cf399-3ed7-4230-9282-8831e3fe5ae7" providerId="ADAL" clId="{CFE9508F-432E-437A-91F6-ADF9AED24577}" dt="2023-06-08T13:35:53.932" v="259" actId="1076"/>
          <ac:spMkLst>
            <pc:docMk/>
            <pc:sldMk cId="2929151520" sldId="723"/>
            <ac:spMk id="3" creationId="{A43FA7F4-BB08-4942-8727-B361022F977E}"/>
          </ac:spMkLst>
        </pc:spChg>
        <pc:spChg chg="mod ord">
          <ac:chgData name="GOMEZ, Paula" userId="c93cf399-3ed7-4230-9282-8831e3fe5ae7" providerId="ADAL" clId="{CFE9508F-432E-437A-91F6-ADF9AED24577}" dt="2023-06-08T13:35:33.827" v="255" actId="14100"/>
          <ac:spMkLst>
            <pc:docMk/>
            <pc:sldMk cId="2929151520" sldId="723"/>
            <ac:spMk id="4" creationId="{77B3B19B-80EB-4385-8924-6AE08D9A33E2}"/>
          </ac:spMkLst>
        </pc:spChg>
        <pc:spChg chg="mod">
          <ac:chgData name="GOMEZ, Paula" userId="c93cf399-3ed7-4230-9282-8831e3fe5ae7" providerId="ADAL" clId="{CFE9508F-432E-437A-91F6-ADF9AED24577}" dt="2023-06-08T13:35:10.762" v="252" actId="1076"/>
          <ac:spMkLst>
            <pc:docMk/>
            <pc:sldMk cId="2929151520" sldId="723"/>
            <ac:spMk id="9" creationId="{549697B3-433B-4B74-B269-1E1EC2FB35BF}"/>
          </ac:spMkLst>
        </pc:spChg>
        <pc:picChg chg="mod">
          <ac:chgData name="GOMEZ, Paula" userId="c93cf399-3ed7-4230-9282-8831e3fe5ae7" providerId="ADAL" clId="{CFE9508F-432E-437A-91F6-ADF9AED24577}" dt="2023-06-08T13:35:07.666" v="251" actId="1076"/>
          <ac:picMkLst>
            <pc:docMk/>
            <pc:sldMk cId="2929151520" sldId="723"/>
            <ac:picMk id="8" creationId="{0AFA8BAE-B8AA-4B25-835F-CF0AE83CE5EA}"/>
          </ac:picMkLst>
        </pc:picChg>
      </pc:sldChg>
      <pc:sldChg chg="addSp delSp modSp mod modClrScheme chgLayout">
        <pc:chgData name="GOMEZ, Paula" userId="c93cf399-3ed7-4230-9282-8831e3fe5ae7" providerId="ADAL" clId="{CFE9508F-432E-437A-91F6-ADF9AED24577}" dt="2023-06-08T13:27:34.311" v="138" actId="1076"/>
        <pc:sldMkLst>
          <pc:docMk/>
          <pc:sldMk cId="5860437" sldId="1629"/>
        </pc:sldMkLst>
        <pc:spChg chg="del">
          <ac:chgData name="GOMEZ, Paula" userId="c93cf399-3ed7-4230-9282-8831e3fe5ae7" providerId="ADAL" clId="{CFE9508F-432E-437A-91F6-ADF9AED24577}" dt="2023-06-08T13:26:25.960" v="72" actId="478"/>
          <ac:spMkLst>
            <pc:docMk/>
            <pc:sldMk cId="5860437" sldId="1629"/>
            <ac:spMk id="2" creationId="{2A8A9432-46F1-4207-A157-BBC35BEAE519}"/>
          </ac:spMkLst>
        </pc:spChg>
        <pc:spChg chg="add del mod ord">
          <ac:chgData name="GOMEZ, Paula" userId="c93cf399-3ed7-4230-9282-8831e3fe5ae7" providerId="ADAL" clId="{CFE9508F-432E-437A-91F6-ADF9AED24577}" dt="2023-06-08T13:26:39.780" v="75" actId="478"/>
          <ac:spMkLst>
            <pc:docMk/>
            <pc:sldMk cId="5860437" sldId="1629"/>
            <ac:spMk id="3" creationId="{1588BEEF-E3FA-42D8-9ABE-BE564FDC5896}"/>
          </ac:spMkLst>
        </pc:spChg>
        <pc:spChg chg="del">
          <ac:chgData name="GOMEZ, Paula" userId="c93cf399-3ed7-4230-9282-8831e3fe5ae7" providerId="ADAL" clId="{CFE9508F-432E-437A-91F6-ADF9AED24577}" dt="2023-06-08T13:26:35.608" v="74" actId="478"/>
          <ac:spMkLst>
            <pc:docMk/>
            <pc:sldMk cId="5860437" sldId="1629"/>
            <ac:spMk id="5" creationId="{847A3998-94C2-48F6-8049-06EBFA24F653}"/>
          </ac:spMkLst>
        </pc:spChg>
        <pc:spChg chg="mod ord">
          <ac:chgData name="GOMEZ, Paula" userId="c93cf399-3ed7-4230-9282-8831e3fe5ae7" providerId="ADAL" clId="{CFE9508F-432E-437A-91F6-ADF9AED24577}" dt="2023-06-08T13:27:34.311" v="138" actId="1076"/>
          <ac:spMkLst>
            <pc:docMk/>
            <pc:sldMk cId="5860437" sldId="1629"/>
            <ac:spMk id="300" creationId="{00000000-0000-0000-0000-000000000000}"/>
          </ac:spMkLst>
        </pc:spChg>
        <pc:picChg chg="del">
          <ac:chgData name="GOMEZ, Paula" userId="c93cf399-3ed7-4230-9282-8831e3fe5ae7" providerId="ADAL" clId="{CFE9508F-432E-437A-91F6-ADF9AED24577}" dt="2023-06-08T13:26:28.045" v="73" actId="478"/>
          <ac:picMkLst>
            <pc:docMk/>
            <pc:sldMk cId="5860437" sldId="1629"/>
            <ac:picMk id="6" creationId="{B5E609DA-2DB6-4B94-A942-E64078726611}"/>
          </ac:picMkLst>
        </pc:picChg>
      </pc:sldChg>
      <pc:sldChg chg="modSp del mod modClrScheme chgLayout">
        <pc:chgData name="GOMEZ, Paula" userId="c93cf399-3ed7-4230-9282-8831e3fe5ae7" providerId="ADAL" clId="{CFE9508F-432E-437A-91F6-ADF9AED24577}" dt="2023-06-08T13:28:04.444" v="140" actId="2696"/>
        <pc:sldMkLst>
          <pc:docMk/>
          <pc:sldMk cId="548697178" sldId="1630"/>
        </pc:sldMkLst>
        <pc:spChg chg="mod ord">
          <ac:chgData name="GOMEZ, Paula" userId="c93cf399-3ed7-4230-9282-8831e3fe5ae7" providerId="ADAL" clId="{CFE9508F-432E-437A-91F6-ADF9AED24577}" dt="2023-06-08T13:19:34.172" v="12" actId="700"/>
          <ac:spMkLst>
            <pc:docMk/>
            <pc:sldMk cId="548697178" sldId="1630"/>
            <ac:spMk id="307" creationId="{00000000-0000-0000-0000-000000000000}"/>
          </ac:spMkLst>
        </pc:spChg>
        <pc:spChg chg="mod ord">
          <ac:chgData name="GOMEZ, Paula" userId="c93cf399-3ed7-4230-9282-8831e3fe5ae7" providerId="ADAL" clId="{CFE9508F-432E-437A-91F6-ADF9AED24577}" dt="2023-06-08T13:19:34.172" v="12" actId="700"/>
          <ac:spMkLst>
            <pc:docMk/>
            <pc:sldMk cId="548697178" sldId="1630"/>
            <ac:spMk id="308" creationId="{00000000-0000-0000-0000-000000000000}"/>
          </ac:spMkLst>
        </pc:spChg>
      </pc:sldChg>
      <pc:sldChg chg="del">
        <pc:chgData name="GOMEZ, Paula" userId="c93cf399-3ed7-4230-9282-8831e3fe5ae7" providerId="ADAL" clId="{CFE9508F-432E-437A-91F6-ADF9AED24577}" dt="2023-06-08T14:20:42.725" v="1090" actId="2696"/>
        <pc:sldMkLst>
          <pc:docMk/>
          <pc:sldMk cId="2452396813" sldId="1644"/>
        </pc:sldMkLst>
      </pc:sldChg>
      <pc:sldChg chg="addSp delSp modSp mod modClrScheme chgLayout">
        <pc:chgData name="GOMEZ, Paula" userId="c93cf399-3ed7-4230-9282-8831e3fe5ae7" providerId="ADAL" clId="{CFE9508F-432E-437A-91F6-ADF9AED24577}" dt="2023-06-08T14:24:58.340" v="1250" actId="1076"/>
        <pc:sldMkLst>
          <pc:docMk/>
          <pc:sldMk cId="46957651" sldId="1686"/>
        </pc:sldMkLst>
        <pc:spChg chg="mod">
          <ac:chgData name="GOMEZ, Paula" userId="c93cf399-3ed7-4230-9282-8831e3fe5ae7" providerId="ADAL" clId="{CFE9508F-432E-437A-91F6-ADF9AED24577}" dt="2023-06-08T14:24:58.340" v="1250" actId="1076"/>
          <ac:spMkLst>
            <pc:docMk/>
            <pc:sldMk cId="46957651" sldId="1686"/>
            <ac:spMk id="2" creationId="{ADECD94D-C317-4101-A299-54AB64B7E6F3}"/>
          </ac:spMkLst>
        </pc:spChg>
        <pc:spChg chg="add del mod ord">
          <ac:chgData name="GOMEZ, Paula" userId="c93cf399-3ed7-4230-9282-8831e3fe5ae7" providerId="ADAL" clId="{CFE9508F-432E-437A-91F6-ADF9AED24577}" dt="2023-06-08T13:25:15.858" v="65" actId="478"/>
          <ac:spMkLst>
            <pc:docMk/>
            <pc:sldMk cId="46957651" sldId="1686"/>
            <ac:spMk id="3" creationId="{1F0AEBD7-5F91-4757-88C1-45101DBD356B}"/>
          </ac:spMkLst>
        </pc:spChg>
        <pc:spChg chg="del">
          <ac:chgData name="GOMEZ, Paula" userId="c93cf399-3ed7-4230-9282-8831e3fe5ae7" providerId="ADAL" clId="{CFE9508F-432E-437A-91F6-ADF9AED24577}" dt="2023-06-08T13:25:25.960" v="68" actId="478"/>
          <ac:spMkLst>
            <pc:docMk/>
            <pc:sldMk cId="46957651" sldId="1686"/>
            <ac:spMk id="4" creationId="{61296499-FD76-43C3-B10F-230C51771CF8}"/>
          </ac:spMkLst>
        </pc:spChg>
        <pc:spChg chg="add mod">
          <ac:chgData name="GOMEZ, Paula" userId="c93cf399-3ed7-4230-9282-8831e3fe5ae7" providerId="ADAL" clId="{CFE9508F-432E-437A-91F6-ADF9AED24577}" dt="2023-06-08T14:21:29.450" v="1134" actId="1076"/>
          <ac:spMkLst>
            <pc:docMk/>
            <pc:sldMk cId="46957651" sldId="1686"/>
            <ac:spMk id="5" creationId="{D023D5E3-211A-4F67-ADE1-DE9D551ECBF1}"/>
          </ac:spMkLst>
        </pc:spChg>
        <pc:spChg chg="del mod">
          <ac:chgData name="GOMEZ, Paula" userId="c93cf399-3ed7-4230-9282-8831e3fe5ae7" providerId="ADAL" clId="{CFE9508F-432E-437A-91F6-ADF9AED24577}" dt="2023-06-08T13:25:11.753" v="64" actId="700"/>
          <ac:spMkLst>
            <pc:docMk/>
            <pc:sldMk cId="46957651" sldId="1686"/>
            <ac:spMk id="262" creationId="{00000000-0000-0000-0000-000000000000}"/>
          </ac:spMkLst>
        </pc:spChg>
      </pc:sldChg>
      <pc:sldChg chg="modSp mod modClrScheme chgLayout">
        <pc:chgData name="GOMEZ, Paula" userId="c93cf399-3ed7-4230-9282-8831e3fe5ae7" providerId="ADAL" clId="{CFE9508F-432E-437A-91F6-ADF9AED24577}" dt="2023-06-08T14:30:44.721" v="1405" actId="1076"/>
        <pc:sldMkLst>
          <pc:docMk/>
          <pc:sldMk cId="4172591950" sldId="1687"/>
        </pc:sldMkLst>
        <pc:spChg chg="mod ord">
          <ac:chgData name="GOMEZ, Paula" userId="c93cf399-3ed7-4230-9282-8831e3fe5ae7" providerId="ADAL" clId="{CFE9508F-432E-437A-91F6-ADF9AED24577}" dt="2023-06-08T13:28:31.423" v="161" actId="14100"/>
          <ac:spMkLst>
            <pc:docMk/>
            <pc:sldMk cId="4172591950" sldId="1687"/>
            <ac:spMk id="307" creationId="{00000000-0000-0000-0000-000000000000}"/>
          </ac:spMkLst>
        </pc:spChg>
        <pc:spChg chg="mod ord">
          <ac:chgData name="GOMEZ, Paula" userId="c93cf399-3ed7-4230-9282-8831e3fe5ae7" providerId="ADAL" clId="{CFE9508F-432E-437A-91F6-ADF9AED24577}" dt="2023-06-08T14:30:44.721" v="1405" actId="1076"/>
          <ac:spMkLst>
            <pc:docMk/>
            <pc:sldMk cId="4172591950" sldId="1687"/>
            <ac:spMk id="308" creationId="{00000000-0000-0000-0000-000000000000}"/>
          </ac:spMkLst>
        </pc:spChg>
      </pc:sldChg>
      <pc:sldChg chg="modSp del mod modClrScheme chgLayout">
        <pc:chgData name="GOMEZ, Paula" userId="c93cf399-3ed7-4230-9282-8831e3fe5ae7" providerId="ADAL" clId="{CFE9508F-432E-437A-91F6-ADF9AED24577}" dt="2023-06-08T13:58:55.598" v="650" actId="2696"/>
        <pc:sldMkLst>
          <pc:docMk/>
          <pc:sldMk cId="1864761079" sldId="1709"/>
        </pc:sldMkLst>
        <pc:spChg chg="mod ord">
          <ac:chgData name="GOMEZ, Paula" userId="c93cf399-3ed7-4230-9282-8831e3fe5ae7" providerId="ADAL" clId="{CFE9508F-432E-437A-91F6-ADF9AED24577}" dt="2023-06-08T13:23:11.916" v="44" actId="700"/>
          <ac:spMkLst>
            <pc:docMk/>
            <pc:sldMk cId="1864761079" sldId="1709"/>
            <ac:spMk id="1420" creationId="{00000000-0000-0000-0000-000000000000}"/>
          </ac:spMkLst>
        </pc:spChg>
        <pc:spChg chg="mod ord">
          <ac:chgData name="GOMEZ, Paula" userId="c93cf399-3ed7-4230-9282-8831e3fe5ae7" providerId="ADAL" clId="{CFE9508F-432E-437A-91F6-ADF9AED24577}" dt="2023-06-08T13:23:11.916" v="44" actId="700"/>
          <ac:spMkLst>
            <pc:docMk/>
            <pc:sldMk cId="1864761079" sldId="1709"/>
            <ac:spMk id="1421" creationId="{00000000-0000-0000-0000-000000000000}"/>
          </ac:spMkLst>
        </pc:spChg>
      </pc:sldChg>
      <pc:sldChg chg="modSp mod">
        <pc:chgData name="GOMEZ, Paula" userId="c93cf399-3ed7-4230-9282-8831e3fe5ae7" providerId="ADAL" clId="{CFE9508F-432E-437A-91F6-ADF9AED24577}" dt="2023-06-08T13:20:16.378" v="20" actId="1076"/>
        <pc:sldMkLst>
          <pc:docMk/>
          <pc:sldMk cId="2592919104" sldId="1710"/>
        </pc:sldMkLst>
        <pc:spChg chg="mod">
          <ac:chgData name="GOMEZ, Paula" userId="c93cf399-3ed7-4230-9282-8831e3fe5ae7" providerId="ADAL" clId="{CFE9508F-432E-437A-91F6-ADF9AED24577}" dt="2023-06-08T13:20:16.378" v="20" actId="1076"/>
          <ac:spMkLst>
            <pc:docMk/>
            <pc:sldMk cId="2592919104" sldId="1710"/>
            <ac:spMk id="1244" creationId="{00000000-0000-0000-0000-000000000000}"/>
          </ac:spMkLst>
        </pc:spChg>
      </pc:sldChg>
      <pc:sldChg chg="modSp mod">
        <pc:chgData name="GOMEZ, Paula" userId="c93cf399-3ed7-4230-9282-8831e3fe5ae7" providerId="ADAL" clId="{CFE9508F-432E-437A-91F6-ADF9AED24577}" dt="2023-06-08T13:47:04.961" v="437" actId="255"/>
        <pc:sldMkLst>
          <pc:docMk/>
          <pc:sldMk cId="4184985493" sldId="1711"/>
        </pc:sldMkLst>
        <pc:spChg chg="mod">
          <ac:chgData name="GOMEZ, Paula" userId="c93cf399-3ed7-4230-9282-8831e3fe5ae7" providerId="ADAL" clId="{CFE9508F-432E-437A-91F6-ADF9AED24577}" dt="2023-06-08T13:47:04.961" v="437" actId="255"/>
          <ac:spMkLst>
            <pc:docMk/>
            <pc:sldMk cId="4184985493" sldId="1711"/>
            <ac:spMk id="1244" creationId="{00000000-0000-0000-0000-000000000000}"/>
          </ac:spMkLst>
        </pc:spChg>
      </pc:sldChg>
      <pc:sldChg chg="modSp mod modClrScheme chgLayout">
        <pc:chgData name="GOMEZ, Paula" userId="c93cf399-3ed7-4230-9282-8831e3fe5ae7" providerId="ADAL" clId="{CFE9508F-432E-437A-91F6-ADF9AED24577}" dt="2023-06-08T13:46:57.919" v="436" actId="1076"/>
        <pc:sldMkLst>
          <pc:docMk/>
          <pc:sldMk cId="4188898803" sldId="1712"/>
        </pc:sldMkLst>
        <pc:spChg chg="mod ord">
          <ac:chgData name="GOMEZ, Paula" userId="c93cf399-3ed7-4230-9282-8831e3fe5ae7" providerId="ADAL" clId="{CFE9508F-432E-437A-91F6-ADF9AED24577}" dt="2023-06-08T13:46:57.919" v="436" actId="1076"/>
          <ac:spMkLst>
            <pc:docMk/>
            <pc:sldMk cId="4188898803" sldId="1712"/>
            <ac:spMk id="1244" creationId="{00000000-0000-0000-0000-000000000000}"/>
          </ac:spMkLst>
        </pc:spChg>
      </pc:sldChg>
      <pc:sldChg chg="modSp mod">
        <pc:chgData name="GOMEZ, Paula" userId="c93cf399-3ed7-4230-9282-8831e3fe5ae7" providerId="ADAL" clId="{CFE9508F-432E-437A-91F6-ADF9AED24577}" dt="2023-06-08T14:09:36.829" v="906" actId="1076"/>
        <pc:sldMkLst>
          <pc:docMk/>
          <pc:sldMk cId="2860598352" sldId="1713"/>
        </pc:sldMkLst>
        <pc:spChg chg="mod">
          <ac:chgData name="GOMEZ, Paula" userId="c93cf399-3ed7-4230-9282-8831e3fe5ae7" providerId="ADAL" clId="{CFE9508F-432E-437A-91F6-ADF9AED24577}" dt="2023-06-08T14:09:36.829" v="906" actId="1076"/>
          <ac:spMkLst>
            <pc:docMk/>
            <pc:sldMk cId="2860598352" sldId="1713"/>
            <ac:spMk id="1244" creationId="{00000000-0000-0000-0000-000000000000}"/>
          </ac:spMkLst>
        </pc:spChg>
      </pc:sldChg>
      <pc:sldChg chg="modSp mod">
        <pc:chgData name="GOMEZ, Paula" userId="c93cf399-3ed7-4230-9282-8831e3fe5ae7" providerId="ADAL" clId="{CFE9508F-432E-437A-91F6-ADF9AED24577}" dt="2023-06-08T14:16:52.194" v="1017" actId="20577"/>
        <pc:sldMkLst>
          <pc:docMk/>
          <pc:sldMk cId="1856934274" sldId="1714"/>
        </pc:sldMkLst>
        <pc:spChg chg="mod">
          <ac:chgData name="GOMEZ, Paula" userId="c93cf399-3ed7-4230-9282-8831e3fe5ae7" providerId="ADAL" clId="{CFE9508F-432E-437A-91F6-ADF9AED24577}" dt="2023-06-08T14:16:52.194" v="1017" actId="20577"/>
          <ac:spMkLst>
            <pc:docMk/>
            <pc:sldMk cId="1856934274" sldId="1714"/>
            <ac:spMk id="1244" creationId="{00000000-0000-0000-0000-000000000000}"/>
          </ac:spMkLst>
        </pc:spChg>
      </pc:sldChg>
      <pc:sldChg chg="modSp del mod modClrScheme chgLayout">
        <pc:chgData name="GOMEZ, Paula" userId="c93cf399-3ed7-4230-9282-8831e3fe5ae7" providerId="ADAL" clId="{CFE9508F-432E-437A-91F6-ADF9AED24577}" dt="2023-06-08T13:34:47.675" v="244" actId="2696"/>
        <pc:sldMkLst>
          <pc:docMk/>
          <pc:sldMk cId="1715847583" sldId="1715"/>
        </pc:sldMkLst>
        <pc:spChg chg="mod ord">
          <ac:chgData name="GOMEZ, Paula" userId="c93cf399-3ed7-4230-9282-8831e3fe5ae7" providerId="ADAL" clId="{CFE9508F-432E-437A-91F6-ADF9AED24577}" dt="2023-06-08T13:20:30.415" v="21" actId="700"/>
          <ac:spMkLst>
            <pc:docMk/>
            <pc:sldMk cId="1715847583" sldId="1715"/>
            <ac:spMk id="2" creationId="{3382EB9C-0491-FD40-AC50-4A44FBD2CA18}"/>
          </ac:spMkLst>
        </pc:spChg>
        <pc:spChg chg="mod ord">
          <ac:chgData name="GOMEZ, Paula" userId="c93cf399-3ed7-4230-9282-8831e3fe5ae7" providerId="ADAL" clId="{CFE9508F-432E-437A-91F6-ADF9AED24577}" dt="2023-06-08T13:20:30.415" v="21" actId="700"/>
          <ac:spMkLst>
            <pc:docMk/>
            <pc:sldMk cId="1715847583" sldId="1715"/>
            <ac:spMk id="3" creationId="{A0CC3BE1-A4FB-BD49-AEFB-460360B5CFF8}"/>
          </ac:spMkLst>
        </pc:spChg>
      </pc:sldChg>
      <pc:sldChg chg="modSp del mod modClrScheme chgLayout">
        <pc:chgData name="GOMEZ, Paula" userId="c93cf399-3ed7-4230-9282-8831e3fe5ae7" providerId="ADAL" clId="{CFE9508F-432E-437A-91F6-ADF9AED24577}" dt="2023-06-08T13:41:31.442" v="322" actId="2696"/>
        <pc:sldMkLst>
          <pc:docMk/>
          <pc:sldMk cId="1925211425" sldId="1716"/>
        </pc:sldMkLst>
        <pc:spChg chg="mod ord">
          <ac:chgData name="GOMEZ, Paula" userId="c93cf399-3ed7-4230-9282-8831e3fe5ae7" providerId="ADAL" clId="{CFE9508F-432E-437A-91F6-ADF9AED24577}" dt="2023-06-08T13:39:09.847" v="285" actId="2711"/>
          <ac:spMkLst>
            <pc:docMk/>
            <pc:sldMk cId="1925211425" sldId="1716"/>
            <ac:spMk id="1266" creationId="{00000000-0000-0000-0000-000000000000}"/>
          </ac:spMkLst>
        </pc:spChg>
        <pc:spChg chg="mod ord">
          <ac:chgData name="GOMEZ, Paula" userId="c93cf399-3ed7-4230-9282-8831e3fe5ae7" providerId="ADAL" clId="{CFE9508F-432E-437A-91F6-ADF9AED24577}" dt="2023-06-08T13:40:27.567" v="306" actId="255"/>
          <ac:spMkLst>
            <pc:docMk/>
            <pc:sldMk cId="1925211425" sldId="1716"/>
            <ac:spMk id="1267" creationId="{00000000-0000-0000-0000-000000000000}"/>
          </ac:spMkLst>
        </pc:spChg>
        <pc:spChg chg="mod ord">
          <ac:chgData name="GOMEZ, Paula" userId="c93cf399-3ed7-4230-9282-8831e3fe5ae7" providerId="ADAL" clId="{CFE9508F-432E-437A-91F6-ADF9AED24577}" dt="2023-06-08T13:20:47.052" v="23" actId="700"/>
          <ac:spMkLst>
            <pc:docMk/>
            <pc:sldMk cId="1925211425" sldId="1716"/>
            <ac:spMk id="1268" creationId="{00000000-0000-0000-0000-000000000000}"/>
          </ac:spMkLst>
        </pc:spChg>
      </pc:sldChg>
      <pc:sldChg chg="addSp delSp modSp mod modClrScheme chgLayout">
        <pc:chgData name="GOMEZ, Paula" userId="c93cf399-3ed7-4230-9282-8831e3fe5ae7" providerId="ADAL" clId="{CFE9508F-432E-437A-91F6-ADF9AED24577}" dt="2023-06-08T13:57:20.443" v="608"/>
        <pc:sldMkLst>
          <pc:docMk/>
          <pc:sldMk cId="1248661528" sldId="1717"/>
        </pc:sldMkLst>
        <pc:spChg chg="add del mod ord">
          <ac:chgData name="GOMEZ, Paula" userId="c93cf399-3ed7-4230-9282-8831e3fe5ae7" providerId="ADAL" clId="{CFE9508F-432E-437A-91F6-ADF9AED24577}" dt="2023-06-08T13:57:11.049" v="607" actId="478"/>
          <ac:spMkLst>
            <pc:docMk/>
            <pc:sldMk cId="1248661528" sldId="1717"/>
            <ac:spMk id="2" creationId="{B17181BF-33D3-43C7-A3C6-0FCA854FFDE3}"/>
          </ac:spMkLst>
        </pc:spChg>
        <pc:spChg chg="mod ord">
          <ac:chgData name="GOMEZ, Paula" userId="c93cf399-3ed7-4230-9282-8831e3fe5ae7" providerId="ADAL" clId="{CFE9508F-432E-437A-91F6-ADF9AED24577}" dt="2023-06-08T13:22:40.821" v="37" actId="700"/>
          <ac:spMkLst>
            <pc:docMk/>
            <pc:sldMk cId="1248661528" sldId="1717"/>
            <ac:spMk id="25" creationId="{6F4477A3-7EDC-4735-8643-CD3DDD83FCB9}"/>
          </ac:spMkLst>
        </pc:spChg>
        <pc:spChg chg="add mod">
          <ac:chgData name="GOMEZ, Paula" userId="c93cf399-3ed7-4230-9282-8831e3fe5ae7" providerId="ADAL" clId="{CFE9508F-432E-437A-91F6-ADF9AED24577}" dt="2023-06-08T13:57:20.443" v="608"/>
          <ac:spMkLst>
            <pc:docMk/>
            <pc:sldMk cId="1248661528" sldId="1717"/>
            <ac:spMk id="26" creationId="{B2C70D0A-D9B3-418F-8D5D-90C40C08EFEF}"/>
          </ac:spMkLst>
        </pc:spChg>
        <pc:spChg chg="mod ord">
          <ac:chgData name="GOMEZ, Paula" userId="c93cf399-3ed7-4230-9282-8831e3fe5ae7" providerId="ADAL" clId="{CFE9508F-432E-437A-91F6-ADF9AED24577}" dt="2023-06-08T13:57:03.709" v="604" actId="207"/>
          <ac:spMkLst>
            <pc:docMk/>
            <pc:sldMk cId="1248661528" sldId="1717"/>
            <ac:spMk id="1407" creationId="{00000000-0000-0000-0000-000000000000}"/>
          </ac:spMkLst>
        </pc:spChg>
      </pc:sldChg>
      <pc:sldChg chg="modSp mod modClrScheme chgLayout">
        <pc:chgData name="GOMEZ, Paula" userId="c93cf399-3ed7-4230-9282-8831e3fe5ae7" providerId="ADAL" clId="{CFE9508F-432E-437A-91F6-ADF9AED24577}" dt="2023-06-08T14:03:13.908" v="766" actId="207"/>
        <pc:sldMkLst>
          <pc:docMk/>
          <pc:sldMk cId="4039460885" sldId="1718"/>
        </pc:sldMkLst>
        <pc:spChg chg="mod ord">
          <ac:chgData name="GOMEZ, Paula" userId="c93cf399-3ed7-4230-9282-8831e3fe5ae7" providerId="ADAL" clId="{CFE9508F-432E-437A-91F6-ADF9AED24577}" dt="2023-06-08T14:03:13.908" v="766" actId="207"/>
          <ac:spMkLst>
            <pc:docMk/>
            <pc:sldMk cId="4039460885" sldId="1718"/>
            <ac:spMk id="1420" creationId="{00000000-0000-0000-0000-000000000000}"/>
          </ac:spMkLst>
        </pc:spChg>
        <pc:spChg chg="mod ord">
          <ac:chgData name="GOMEZ, Paula" userId="c93cf399-3ed7-4230-9282-8831e3fe5ae7" providerId="ADAL" clId="{CFE9508F-432E-437A-91F6-ADF9AED24577}" dt="2023-06-08T14:01:18.746" v="690" actId="255"/>
          <ac:spMkLst>
            <pc:docMk/>
            <pc:sldMk cId="4039460885" sldId="1718"/>
            <ac:spMk id="1421" creationId="{00000000-0000-0000-0000-000000000000}"/>
          </ac:spMkLst>
        </pc:spChg>
      </pc:sldChg>
      <pc:sldChg chg="modSp mod modClrScheme chgLayout">
        <pc:chgData name="GOMEZ, Paula" userId="c93cf399-3ed7-4230-9282-8831e3fe5ae7" providerId="ADAL" clId="{CFE9508F-432E-437A-91F6-ADF9AED24577}" dt="2023-06-08T14:14:32.732" v="981" actId="1076"/>
        <pc:sldMkLst>
          <pc:docMk/>
          <pc:sldMk cId="3376149958" sldId="1719"/>
        </pc:sldMkLst>
        <pc:spChg chg="mod ord">
          <ac:chgData name="GOMEZ, Paula" userId="c93cf399-3ed7-4230-9282-8831e3fe5ae7" providerId="ADAL" clId="{CFE9508F-432E-437A-91F6-ADF9AED24577}" dt="2023-06-08T14:12:20.246" v="955" actId="14100"/>
          <ac:spMkLst>
            <pc:docMk/>
            <pc:sldMk cId="3376149958" sldId="1719"/>
            <ac:spMk id="1488" creationId="{00000000-0000-0000-0000-000000000000}"/>
          </ac:spMkLst>
        </pc:spChg>
        <pc:spChg chg="mod ord">
          <ac:chgData name="GOMEZ, Paula" userId="c93cf399-3ed7-4230-9282-8831e3fe5ae7" providerId="ADAL" clId="{CFE9508F-432E-437A-91F6-ADF9AED24577}" dt="2023-06-08T14:14:25.289" v="979" actId="255"/>
          <ac:spMkLst>
            <pc:docMk/>
            <pc:sldMk cId="3376149958" sldId="1719"/>
            <ac:spMk id="1489" creationId="{00000000-0000-0000-0000-000000000000}"/>
          </ac:spMkLst>
        </pc:spChg>
        <pc:spChg chg="mod ord">
          <ac:chgData name="GOMEZ, Paula" userId="c93cf399-3ed7-4230-9282-8831e3fe5ae7" providerId="ADAL" clId="{CFE9508F-432E-437A-91F6-ADF9AED24577}" dt="2023-06-08T14:14:05.785" v="976" actId="14100"/>
          <ac:spMkLst>
            <pc:docMk/>
            <pc:sldMk cId="3376149958" sldId="1719"/>
            <ac:spMk id="1490" creationId="{00000000-0000-0000-0000-000000000000}"/>
          </ac:spMkLst>
        </pc:spChg>
        <pc:spChg chg="mod ord">
          <ac:chgData name="GOMEZ, Paula" userId="c93cf399-3ed7-4230-9282-8831e3fe5ae7" providerId="ADAL" clId="{CFE9508F-432E-437A-91F6-ADF9AED24577}" dt="2023-06-08T14:14:32.732" v="981" actId="1076"/>
          <ac:spMkLst>
            <pc:docMk/>
            <pc:sldMk cId="3376149958" sldId="1719"/>
            <ac:spMk id="1491" creationId="{00000000-0000-0000-0000-000000000000}"/>
          </ac:spMkLst>
        </pc:spChg>
        <pc:spChg chg="mod ord">
          <ac:chgData name="GOMEZ, Paula" userId="c93cf399-3ed7-4230-9282-8831e3fe5ae7" providerId="ADAL" clId="{CFE9508F-432E-437A-91F6-ADF9AED24577}" dt="2023-06-08T14:13:24.015" v="968" actId="14100"/>
          <ac:spMkLst>
            <pc:docMk/>
            <pc:sldMk cId="3376149958" sldId="1719"/>
            <ac:spMk id="1492" creationId="{00000000-0000-0000-0000-000000000000}"/>
          </ac:spMkLst>
        </pc:spChg>
      </pc:sldChg>
      <pc:sldChg chg="addSp modSp mod modClrScheme modAnim chgLayout">
        <pc:chgData name="GOMEZ, Paula" userId="c93cf399-3ed7-4230-9282-8831e3fe5ae7" providerId="ADAL" clId="{CFE9508F-432E-437A-91F6-ADF9AED24577}" dt="2023-06-08T14:00:20.149" v="677"/>
        <pc:sldMkLst>
          <pc:docMk/>
          <pc:sldMk cId="2346413379" sldId="1720"/>
        </pc:sldMkLst>
        <pc:spChg chg="mod ord">
          <ac:chgData name="GOMEZ, Paula" userId="c93cf399-3ed7-4230-9282-8831e3fe5ae7" providerId="ADAL" clId="{CFE9508F-432E-437A-91F6-ADF9AED24577}" dt="2023-06-08T14:00:11.846" v="675" actId="207"/>
          <ac:spMkLst>
            <pc:docMk/>
            <pc:sldMk cId="2346413379" sldId="1720"/>
            <ac:spMk id="2" creationId="{1D114E17-4D93-4794-831B-5D9E0F9D9359}"/>
          </ac:spMkLst>
        </pc:spChg>
        <pc:spChg chg="add mod">
          <ac:chgData name="GOMEZ, Paula" userId="c93cf399-3ed7-4230-9282-8831e3fe5ae7" providerId="ADAL" clId="{CFE9508F-432E-437A-91F6-ADF9AED24577}" dt="2023-06-08T14:00:15.266" v="676" actId="14100"/>
          <ac:spMkLst>
            <pc:docMk/>
            <pc:sldMk cId="2346413379" sldId="1720"/>
            <ac:spMk id="4" creationId="{FA42C7C9-1C3B-4476-9BF3-4733FB1DF6E3}"/>
          </ac:spMkLst>
        </pc:spChg>
        <pc:spChg chg="mod ord">
          <ac:chgData name="GOMEZ, Paula" userId="c93cf399-3ed7-4230-9282-8831e3fe5ae7" providerId="ADAL" clId="{CFE9508F-432E-437A-91F6-ADF9AED24577}" dt="2023-06-08T13:57:53.799" v="613" actId="255"/>
          <ac:spMkLst>
            <pc:docMk/>
            <pc:sldMk cId="2346413379" sldId="1720"/>
            <ac:spMk id="5" creationId="{DC951416-6882-4C78-BF90-031C640088B8}"/>
          </ac:spMkLst>
        </pc:spChg>
      </pc:sldChg>
      <pc:sldChg chg="modSp mod">
        <pc:chgData name="GOMEZ, Paula" userId="c93cf399-3ed7-4230-9282-8831e3fe5ae7" providerId="ADAL" clId="{CFE9508F-432E-437A-91F6-ADF9AED24577}" dt="2023-06-08T14:19:25.506" v="1061" actId="1076"/>
        <pc:sldMkLst>
          <pc:docMk/>
          <pc:sldMk cId="2803875112" sldId="1722"/>
        </pc:sldMkLst>
        <pc:spChg chg="mod">
          <ac:chgData name="GOMEZ, Paula" userId="c93cf399-3ed7-4230-9282-8831e3fe5ae7" providerId="ADAL" clId="{CFE9508F-432E-437A-91F6-ADF9AED24577}" dt="2023-06-08T14:19:25.506" v="1061" actId="1076"/>
          <ac:spMkLst>
            <pc:docMk/>
            <pc:sldMk cId="2803875112" sldId="1722"/>
            <ac:spMk id="1244" creationId="{00000000-0000-0000-0000-000000000000}"/>
          </ac:spMkLst>
        </pc:spChg>
      </pc:sldChg>
      <pc:sldChg chg="addSp delSp modSp mod modClrScheme chgLayout">
        <pc:chgData name="GOMEZ, Paula" userId="c93cf399-3ed7-4230-9282-8831e3fe5ae7" providerId="ADAL" clId="{CFE9508F-432E-437A-91F6-ADF9AED24577}" dt="2023-06-08T14:19:55.040" v="1071" actId="20577"/>
        <pc:sldMkLst>
          <pc:docMk/>
          <pc:sldMk cId="2522300299" sldId="1723"/>
        </pc:sldMkLst>
        <pc:spChg chg="mod ord">
          <ac:chgData name="GOMEZ, Paula" userId="c93cf399-3ed7-4230-9282-8831e3fe5ae7" providerId="ADAL" clId="{CFE9508F-432E-437A-91F6-ADF9AED24577}" dt="2023-06-08T14:19:55.040" v="1071" actId="20577"/>
          <ac:spMkLst>
            <pc:docMk/>
            <pc:sldMk cId="2522300299" sldId="1723"/>
            <ac:spMk id="2" creationId="{EF53C868-71A2-47E2-8988-BA5E6EF9C52A}"/>
          </ac:spMkLst>
        </pc:spChg>
        <pc:spChg chg="add del mod ord">
          <ac:chgData name="GOMEZ, Paula" userId="c93cf399-3ed7-4230-9282-8831e3fe5ae7" providerId="ADAL" clId="{CFE9508F-432E-437A-91F6-ADF9AED24577}" dt="2023-06-08T14:19:35.115" v="1065" actId="478"/>
          <ac:spMkLst>
            <pc:docMk/>
            <pc:sldMk cId="2522300299" sldId="1723"/>
            <ac:spMk id="3" creationId="{4400528F-F62F-4DF3-888D-D41D5DBE11CD}"/>
          </ac:spMkLst>
        </pc:spChg>
        <pc:spChg chg="mod ord">
          <ac:chgData name="GOMEZ, Paula" userId="c93cf399-3ed7-4230-9282-8831e3fe5ae7" providerId="ADAL" clId="{CFE9508F-432E-437A-91F6-ADF9AED24577}" dt="2023-06-08T14:19:42.567" v="1067" actId="255"/>
          <ac:spMkLst>
            <pc:docMk/>
            <pc:sldMk cId="2522300299" sldId="1723"/>
            <ac:spMk id="5" creationId="{9879FF01-4118-4C16-AAB6-A523DEB4DA50}"/>
          </ac:spMkLst>
        </pc:spChg>
      </pc:sldChg>
      <pc:sldChg chg="modSp mod">
        <pc:chgData name="GOMEZ, Paula" userId="c93cf399-3ed7-4230-9282-8831e3fe5ae7" providerId="ADAL" clId="{CFE9508F-432E-437A-91F6-ADF9AED24577}" dt="2023-06-08T13:23:01.205" v="43" actId="207"/>
        <pc:sldMkLst>
          <pc:docMk/>
          <pc:sldMk cId="2552612673" sldId="1724"/>
        </pc:sldMkLst>
        <pc:spChg chg="mod">
          <ac:chgData name="GOMEZ, Paula" userId="c93cf399-3ed7-4230-9282-8831e3fe5ae7" providerId="ADAL" clId="{CFE9508F-432E-437A-91F6-ADF9AED24577}" dt="2023-06-08T13:23:01.205" v="43" actId="207"/>
          <ac:spMkLst>
            <pc:docMk/>
            <pc:sldMk cId="2552612673" sldId="1724"/>
            <ac:spMk id="1244" creationId="{00000000-0000-0000-0000-000000000000}"/>
          </ac:spMkLst>
        </pc:spChg>
      </pc:sldChg>
      <pc:sldChg chg="addSp delSp modSp mod modClrScheme chgLayout">
        <pc:chgData name="GOMEZ, Paula" userId="c93cf399-3ed7-4230-9282-8831e3fe5ae7" providerId="ADAL" clId="{CFE9508F-432E-437A-91F6-ADF9AED24577}" dt="2023-06-08T13:50:46.344" v="496" actId="14100"/>
        <pc:sldMkLst>
          <pc:docMk/>
          <pc:sldMk cId="71290523" sldId="1725"/>
        </pc:sldMkLst>
        <pc:spChg chg="add del mod ord">
          <ac:chgData name="GOMEZ, Paula" userId="c93cf399-3ed7-4230-9282-8831e3fe5ae7" providerId="ADAL" clId="{CFE9508F-432E-437A-91F6-ADF9AED24577}" dt="2023-06-08T13:22:40.821" v="37" actId="700"/>
          <ac:spMkLst>
            <pc:docMk/>
            <pc:sldMk cId="71290523" sldId="1725"/>
            <ac:spMk id="2" creationId="{00E7F315-3C7C-4BE9-AA36-7BFB043E737D}"/>
          </ac:spMkLst>
        </pc:spChg>
        <pc:spChg chg="add del mod ord">
          <ac:chgData name="GOMEZ, Paula" userId="c93cf399-3ed7-4230-9282-8831e3fe5ae7" providerId="ADAL" clId="{CFE9508F-432E-437A-91F6-ADF9AED24577}" dt="2023-06-08T13:49:54.949" v="464" actId="478"/>
          <ac:spMkLst>
            <pc:docMk/>
            <pc:sldMk cId="71290523" sldId="1725"/>
            <ac:spMk id="3" creationId="{F00A03CA-57BB-4444-97AD-BB8EED69EE27}"/>
          </ac:spMkLst>
        </pc:spChg>
        <pc:spChg chg="mod ord">
          <ac:chgData name="GOMEZ, Paula" userId="c93cf399-3ed7-4230-9282-8831e3fe5ae7" providerId="ADAL" clId="{CFE9508F-432E-437A-91F6-ADF9AED24577}" dt="2023-06-08T13:50:40.922" v="494" actId="14100"/>
          <ac:spMkLst>
            <pc:docMk/>
            <pc:sldMk cId="71290523" sldId="1725"/>
            <ac:spMk id="1348" creationId="{00000000-0000-0000-0000-000000000000}"/>
          </ac:spMkLst>
        </pc:spChg>
        <pc:spChg chg="mod ord">
          <ac:chgData name="GOMEZ, Paula" userId="c93cf399-3ed7-4230-9282-8831e3fe5ae7" providerId="ADAL" clId="{CFE9508F-432E-437A-91F6-ADF9AED24577}" dt="2023-06-08T13:50:46.344" v="496" actId="14100"/>
          <ac:spMkLst>
            <pc:docMk/>
            <pc:sldMk cId="71290523" sldId="1725"/>
            <ac:spMk id="1349" creationId="{00000000-0000-0000-0000-000000000000}"/>
          </ac:spMkLst>
        </pc:spChg>
      </pc:sldChg>
      <pc:sldChg chg="addSp delSp modSp del mod modClrScheme modAnim chgLayout">
        <pc:chgData name="GOMEZ, Paula" userId="c93cf399-3ed7-4230-9282-8831e3fe5ae7" providerId="ADAL" clId="{CFE9508F-432E-437A-91F6-ADF9AED24577}" dt="2023-06-08T13:57:25.417" v="609" actId="2696"/>
        <pc:sldMkLst>
          <pc:docMk/>
          <pc:sldMk cId="1473672203" sldId="1726"/>
        </pc:sldMkLst>
        <pc:spChg chg="mod">
          <ac:chgData name="GOMEZ, Paula" userId="c93cf399-3ed7-4230-9282-8831e3fe5ae7" providerId="ADAL" clId="{CFE9508F-432E-437A-91F6-ADF9AED24577}" dt="2023-06-08T13:56:19.712" v="598" actId="2711"/>
          <ac:spMkLst>
            <pc:docMk/>
            <pc:sldMk cId="1473672203" sldId="1726"/>
            <ac:spMk id="2" creationId="{164514B4-2BAD-4410-90E0-133FD7944EF6}"/>
          </ac:spMkLst>
        </pc:spChg>
        <pc:spChg chg="add del mod ord">
          <ac:chgData name="GOMEZ, Paula" userId="c93cf399-3ed7-4230-9282-8831e3fe5ae7" providerId="ADAL" clId="{CFE9508F-432E-437A-91F6-ADF9AED24577}" dt="2023-06-08T13:22:31.441" v="36" actId="700"/>
          <ac:spMkLst>
            <pc:docMk/>
            <pc:sldMk cId="1473672203" sldId="1726"/>
            <ac:spMk id="3" creationId="{74E5368D-B2BF-4126-830A-2D4C6B05B3C4}"/>
          </ac:spMkLst>
        </pc:spChg>
        <pc:spChg chg="add del mod ord">
          <ac:chgData name="GOMEZ, Paula" userId="c93cf399-3ed7-4230-9282-8831e3fe5ae7" providerId="ADAL" clId="{CFE9508F-432E-437A-91F6-ADF9AED24577}" dt="2023-06-08T13:22:40.821" v="37" actId="700"/>
          <ac:spMkLst>
            <pc:docMk/>
            <pc:sldMk cId="1473672203" sldId="1726"/>
            <ac:spMk id="4" creationId="{1613F2A9-7907-4C20-B79F-F90254A803C0}"/>
          </ac:spMkLst>
        </pc:spChg>
        <pc:spChg chg="add del mod ord">
          <ac:chgData name="GOMEZ, Paula" userId="c93cf399-3ed7-4230-9282-8831e3fe5ae7" providerId="ADAL" clId="{CFE9508F-432E-437A-91F6-ADF9AED24577}" dt="2023-06-08T13:22:40.821" v="37" actId="700"/>
          <ac:spMkLst>
            <pc:docMk/>
            <pc:sldMk cId="1473672203" sldId="1726"/>
            <ac:spMk id="5" creationId="{0735ED7F-1437-425A-8320-46654E1AC50A}"/>
          </ac:spMkLst>
        </pc:spChg>
        <pc:spChg chg="add del mod ord">
          <ac:chgData name="GOMEZ, Paula" userId="c93cf399-3ed7-4230-9282-8831e3fe5ae7" providerId="ADAL" clId="{CFE9508F-432E-437A-91F6-ADF9AED24577}" dt="2023-06-08T13:55:28.466" v="556" actId="478"/>
          <ac:spMkLst>
            <pc:docMk/>
            <pc:sldMk cId="1473672203" sldId="1726"/>
            <ac:spMk id="6" creationId="{8EF22E5A-3358-424C-90F4-D613B77820CD}"/>
          </ac:spMkLst>
        </pc:spChg>
        <pc:spChg chg="add mod ord">
          <ac:chgData name="GOMEZ, Paula" userId="c93cf399-3ed7-4230-9282-8831e3fe5ae7" providerId="ADAL" clId="{CFE9508F-432E-437A-91F6-ADF9AED24577}" dt="2023-06-08T13:56:05.522" v="595" actId="14100"/>
          <ac:spMkLst>
            <pc:docMk/>
            <pc:sldMk cId="1473672203" sldId="1726"/>
            <ac:spMk id="7" creationId="{FBB425C0-22E1-4522-9BA0-B9A346AB2C30}"/>
          </ac:spMkLst>
        </pc:spChg>
        <pc:spChg chg="del mod ord">
          <ac:chgData name="GOMEZ, Paula" userId="c93cf399-3ed7-4230-9282-8831e3fe5ae7" providerId="ADAL" clId="{CFE9508F-432E-437A-91F6-ADF9AED24577}" dt="2023-06-08T13:55:31.734" v="557" actId="478"/>
          <ac:spMkLst>
            <pc:docMk/>
            <pc:sldMk cId="1473672203" sldId="1726"/>
            <ac:spMk id="1407" creationId="{00000000-0000-0000-0000-000000000000}"/>
          </ac:spMkLst>
        </pc:spChg>
      </pc:sldChg>
      <pc:sldChg chg="addSp modSp add mod modAnim">
        <pc:chgData name="GOMEZ, Paula" userId="c93cf399-3ed7-4230-9282-8831e3fe5ae7" providerId="ADAL" clId="{CFE9508F-432E-437A-91F6-ADF9AED24577}" dt="2023-06-08T13:41:26.197" v="321" actId="14100"/>
        <pc:sldMkLst>
          <pc:docMk/>
          <pc:sldMk cId="2390309452" sldId="1727"/>
        </pc:sldMkLst>
        <pc:spChg chg="add mod">
          <ac:chgData name="GOMEZ, Paula" userId="c93cf399-3ed7-4230-9282-8831e3fe5ae7" providerId="ADAL" clId="{CFE9508F-432E-437A-91F6-ADF9AED24577}" dt="2023-06-08T13:41:26.197" v="321" actId="14100"/>
          <ac:spMkLst>
            <pc:docMk/>
            <pc:sldMk cId="2390309452" sldId="1727"/>
            <ac:spMk id="4" creationId="{3C8B78CD-BE86-4437-958F-3C959E1A46F7}"/>
          </ac:spMkLst>
        </pc:spChg>
        <pc:spChg chg="mod">
          <ac:chgData name="GOMEZ, Paula" userId="c93cf399-3ed7-4230-9282-8831e3fe5ae7" providerId="ADAL" clId="{CFE9508F-432E-437A-91F6-ADF9AED24577}" dt="2023-06-08T13:41:23.246" v="320" actId="14100"/>
          <ac:spMkLst>
            <pc:docMk/>
            <pc:sldMk cId="2390309452" sldId="1727"/>
            <ac:spMk id="1266" creationId="{00000000-0000-0000-0000-000000000000}"/>
          </ac:spMkLst>
        </pc:spChg>
      </pc:sldChg>
      <pc:sldChg chg="modSp del">
        <pc:chgData name="GOMEZ, Paula" userId="c93cf399-3ed7-4230-9282-8831e3fe5ae7" providerId="ADAL" clId="{CFE9508F-432E-437A-91F6-ADF9AED24577}" dt="2023-06-08T13:25:35.864" v="70" actId="2696"/>
        <pc:sldMkLst>
          <pc:docMk/>
          <pc:sldMk cId="3665739698" sldId="1727"/>
        </pc:sldMkLst>
        <pc:spChg chg="mod">
          <ac:chgData name="GOMEZ, Paula" userId="c93cf399-3ed7-4230-9282-8831e3fe5ae7" providerId="ADAL" clId="{CFE9508F-432E-437A-91F6-ADF9AED24577}" dt="2023-06-08T13:18:17.804" v="10"/>
          <ac:spMkLst>
            <pc:docMk/>
            <pc:sldMk cId="3665739698" sldId="1727"/>
            <ac:spMk id="2" creationId="{00000000-0000-0000-0000-000000000000}"/>
          </ac:spMkLst>
        </pc:spChg>
      </pc:sldChg>
      <pc:sldChg chg="modSp add mod">
        <pc:chgData name="GOMEZ, Paula" userId="c93cf399-3ed7-4230-9282-8831e3fe5ae7" providerId="ADAL" clId="{CFE9508F-432E-437A-91F6-ADF9AED24577}" dt="2023-06-08T14:26:27.476" v="1262" actId="1076"/>
        <pc:sldMkLst>
          <pc:docMk/>
          <pc:sldMk cId="3666098532" sldId="1728"/>
        </pc:sldMkLst>
        <pc:spChg chg="mod">
          <ac:chgData name="GOMEZ, Paula" userId="c93cf399-3ed7-4230-9282-8831e3fe5ae7" providerId="ADAL" clId="{CFE9508F-432E-437A-91F6-ADF9AED24577}" dt="2023-06-08T14:26:27.476" v="1262" actId="1076"/>
          <ac:spMkLst>
            <pc:docMk/>
            <pc:sldMk cId="3666098532" sldId="1728"/>
            <ac:spMk id="2" creationId="{ADECD94D-C317-4101-A299-54AB64B7E6F3}"/>
          </ac:spMkLst>
        </pc:spChg>
        <pc:spChg chg="mod">
          <ac:chgData name="GOMEZ, Paula" userId="c93cf399-3ed7-4230-9282-8831e3fe5ae7" providerId="ADAL" clId="{CFE9508F-432E-437A-91F6-ADF9AED24577}" dt="2023-06-08T14:21:56.627" v="1192" actId="1076"/>
          <ac:spMkLst>
            <pc:docMk/>
            <pc:sldMk cId="3666098532" sldId="1728"/>
            <ac:spMk id="5" creationId="{D023D5E3-211A-4F67-ADE1-DE9D551ECBF1}"/>
          </ac:spMkLst>
        </pc:spChg>
      </pc:sldChg>
      <pc:sldChg chg="add del">
        <pc:chgData name="GOMEZ, Paula" userId="c93cf399-3ed7-4230-9282-8831e3fe5ae7" providerId="ADAL" clId="{CFE9508F-432E-437A-91F6-ADF9AED24577}" dt="2023-06-08T14:30:48.910" v="1406" actId="2696"/>
        <pc:sldMkLst>
          <pc:docMk/>
          <pc:sldMk cId="0" sldId="1729"/>
        </pc:sldMkLst>
      </pc:sldChg>
      <pc:sldMasterChg chg="delSldLayout modSldLayout">
        <pc:chgData name="GOMEZ, Paula" userId="c93cf399-3ed7-4230-9282-8831e3fe5ae7" providerId="ADAL" clId="{CFE9508F-432E-437A-91F6-ADF9AED24577}" dt="2023-06-08T14:20:42.725" v="1090" actId="2696"/>
        <pc:sldMasterMkLst>
          <pc:docMk/>
          <pc:sldMasterMk cId="2244347246" sldId="2147483800"/>
        </pc:sldMasterMkLst>
        <pc:sldLayoutChg chg="modSp modTransition">
          <pc:chgData name="GOMEZ, Paula" userId="c93cf399-3ed7-4230-9282-8831e3fe5ae7" providerId="ADAL" clId="{CFE9508F-432E-437A-91F6-ADF9AED24577}" dt="2023-06-08T13:18:17.804" v="10"/>
          <pc:sldLayoutMkLst>
            <pc:docMk/>
            <pc:sldMasterMk cId="2244347246" sldId="2147483800"/>
            <pc:sldLayoutMk cId="157657482" sldId="2147483781"/>
          </pc:sldLayoutMkLst>
          <pc:spChg chg="mod">
            <ac:chgData name="GOMEZ, Paula" userId="c93cf399-3ed7-4230-9282-8831e3fe5ae7" providerId="ADAL" clId="{CFE9508F-432E-437A-91F6-ADF9AED24577}" dt="2023-06-08T13:18:17.804" v="10"/>
            <ac:spMkLst>
              <pc:docMk/>
              <pc:sldMasterMk cId="2244347246" sldId="2147483800"/>
              <pc:sldLayoutMk cId="157657482" sldId="2147483781"/>
              <ac:spMk id="10" creationId="{00000000-0000-0000-0000-000000000000}"/>
            </ac:spMkLst>
          </pc:spChg>
        </pc:sldLayoutChg>
        <pc:sldLayoutChg chg="modSp modTransition">
          <pc:chgData name="GOMEZ, Paula" userId="c93cf399-3ed7-4230-9282-8831e3fe5ae7" providerId="ADAL" clId="{CFE9508F-432E-437A-91F6-ADF9AED24577}" dt="2023-06-08T13:18:17.804" v="10"/>
          <pc:sldLayoutMkLst>
            <pc:docMk/>
            <pc:sldMasterMk cId="2244347246" sldId="2147483800"/>
            <pc:sldLayoutMk cId="1284631957" sldId="2147483782"/>
          </pc:sldLayoutMkLst>
          <pc:spChg chg="mod">
            <ac:chgData name="GOMEZ, Paula" userId="c93cf399-3ed7-4230-9282-8831e3fe5ae7" providerId="ADAL" clId="{CFE9508F-432E-437A-91F6-ADF9AED24577}" dt="2023-06-08T13:18:17.804" v="10"/>
            <ac:spMkLst>
              <pc:docMk/>
              <pc:sldMasterMk cId="2244347246" sldId="2147483800"/>
              <pc:sldLayoutMk cId="1284631957" sldId="2147483782"/>
              <ac:spMk id="10" creationId="{00000000-0000-0000-0000-000000000000}"/>
            </ac:spMkLst>
          </pc:spChg>
        </pc:sldLayoutChg>
        <pc:sldLayoutChg chg="modSp modTransition">
          <pc:chgData name="GOMEZ, Paula" userId="c93cf399-3ed7-4230-9282-8831e3fe5ae7" providerId="ADAL" clId="{CFE9508F-432E-437A-91F6-ADF9AED24577}" dt="2023-06-08T13:18:17.804" v="10"/>
          <pc:sldLayoutMkLst>
            <pc:docMk/>
            <pc:sldMasterMk cId="2244347246" sldId="2147483800"/>
            <pc:sldLayoutMk cId="1501028821" sldId="2147483783"/>
          </pc:sldLayoutMkLst>
          <pc:spChg chg="mod">
            <ac:chgData name="GOMEZ, Paula" userId="c93cf399-3ed7-4230-9282-8831e3fe5ae7" providerId="ADAL" clId="{CFE9508F-432E-437A-91F6-ADF9AED24577}" dt="2023-06-08T13:18:17.804" v="10"/>
            <ac:spMkLst>
              <pc:docMk/>
              <pc:sldMasterMk cId="2244347246" sldId="2147483800"/>
              <pc:sldLayoutMk cId="1501028821" sldId="2147483783"/>
              <ac:spMk id="10" creationId="{00000000-0000-0000-0000-000000000000}"/>
            </ac:spMkLst>
          </pc:spChg>
        </pc:sldLayoutChg>
        <pc:sldLayoutChg chg="modSp modTransition">
          <pc:chgData name="GOMEZ, Paula" userId="c93cf399-3ed7-4230-9282-8831e3fe5ae7" providerId="ADAL" clId="{CFE9508F-432E-437A-91F6-ADF9AED24577}" dt="2023-06-08T13:18:17.804" v="10"/>
          <pc:sldLayoutMkLst>
            <pc:docMk/>
            <pc:sldMasterMk cId="2244347246" sldId="2147483800"/>
            <pc:sldLayoutMk cId="2087654764" sldId="2147483784"/>
          </pc:sldLayoutMkLst>
          <pc:spChg chg="mod">
            <ac:chgData name="GOMEZ, Paula" userId="c93cf399-3ed7-4230-9282-8831e3fe5ae7" providerId="ADAL" clId="{CFE9508F-432E-437A-91F6-ADF9AED24577}" dt="2023-06-08T13:18:17.804" v="10"/>
            <ac:spMkLst>
              <pc:docMk/>
              <pc:sldMasterMk cId="2244347246" sldId="2147483800"/>
              <pc:sldLayoutMk cId="2087654764" sldId="2147483784"/>
              <ac:spMk id="5" creationId="{00000000-0000-0000-0000-000000000000}"/>
            </ac:spMkLst>
          </pc:spChg>
        </pc:sldLayoutChg>
        <pc:sldLayoutChg chg="modSp modTransition">
          <pc:chgData name="GOMEZ, Paula" userId="c93cf399-3ed7-4230-9282-8831e3fe5ae7" providerId="ADAL" clId="{CFE9508F-432E-437A-91F6-ADF9AED24577}" dt="2023-06-08T13:18:17.804" v="10"/>
          <pc:sldLayoutMkLst>
            <pc:docMk/>
            <pc:sldMasterMk cId="2244347246" sldId="2147483800"/>
            <pc:sldLayoutMk cId="2481305181" sldId="2147483785"/>
          </pc:sldLayoutMkLst>
          <pc:spChg chg="mod">
            <ac:chgData name="GOMEZ, Paula" userId="c93cf399-3ed7-4230-9282-8831e3fe5ae7" providerId="ADAL" clId="{CFE9508F-432E-437A-91F6-ADF9AED24577}" dt="2023-06-08T13:18:17.804" v="10"/>
            <ac:spMkLst>
              <pc:docMk/>
              <pc:sldMasterMk cId="2244347246" sldId="2147483800"/>
              <pc:sldLayoutMk cId="2481305181" sldId="2147483785"/>
              <ac:spMk id="20" creationId="{00000000-0000-0000-0000-000000000000}"/>
            </ac:spMkLst>
          </pc:spChg>
        </pc:sldLayoutChg>
        <pc:sldLayoutChg chg="modSp modTransition">
          <pc:chgData name="GOMEZ, Paula" userId="c93cf399-3ed7-4230-9282-8831e3fe5ae7" providerId="ADAL" clId="{CFE9508F-432E-437A-91F6-ADF9AED24577}" dt="2023-06-08T13:18:17.804" v="10"/>
          <pc:sldLayoutMkLst>
            <pc:docMk/>
            <pc:sldMasterMk cId="2244347246" sldId="2147483800"/>
            <pc:sldLayoutMk cId="3986041107" sldId="2147483786"/>
          </pc:sldLayoutMkLst>
          <pc:spChg chg="mod">
            <ac:chgData name="GOMEZ, Paula" userId="c93cf399-3ed7-4230-9282-8831e3fe5ae7" providerId="ADAL" clId="{CFE9508F-432E-437A-91F6-ADF9AED24577}" dt="2023-06-08T13:18:17.804" v="10"/>
            <ac:spMkLst>
              <pc:docMk/>
              <pc:sldMasterMk cId="2244347246" sldId="2147483800"/>
              <pc:sldLayoutMk cId="3986041107" sldId="2147483786"/>
              <ac:spMk id="4" creationId="{00000000-0000-0000-0000-000000000000}"/>
            </ac:spMkLst>
          </pc:spChg>
        </pc:sldLayoutChg>
        <pc:sldLayoutChg chg="modSp modTransition">
          <pc:chgData name="GOMEZ, Paula" userId="c93cf399-3ed7-4230-9282-8831e3fe5ae7" providerId="ADAL" clId="{CFE9508F-432E-437A-91F6-ADF9AED24577}" dt="2023-06-08T13:18:17.804" v="10"/>
          <pc:sldLayoutMkLst>
            <pc:docMk/>
            <pc:sldMasterMk cId="2244347246" sldId="2147483800"/>
            <pc:sldLayoutMk cId="3306692282" sldId="2147483787"/>
          </pc:sldLayoutMkLst>
          <pc:spChg chg="mod">
            <ac:chgData name="GOMEZ, Paula" userId="c93cf399-3ed7-4230-9282-8831e3fe5ae7" providerId="ADAL" clId="{CFE9508F-432E-437A-91F6-ADF9AED24577}" dt="2023-06-08T13:18:17.804" v="10"/>
            <ac:spMkLst>
              <pc:docMk/>
              <pc:sldMasterMk cId="2244347246" sldId="2147483800"/>
              <pc:sldLayoutMk cId="3306692282" sldId="2147483787"/>
              <ac:spMk id="9" creationId="{00000000-0000-0000-0000-000000000000}"/>
            </ac:spMkLst>
          </pc:spChg>
        </pc:sldLayoutChg>
        <pc:sldLayoutChg chg="modSp modTransition">
          <pc:chgData name="GOMEZ, Paula" userId="c93cf399-3ed7-4230-9282-8831e3fe5ae7" providerId="ADAL" clId="{CFE9508F-432E-437A-91F6-ADF9AED24577}" dt="2023-06-08T13:18:17.804" v="10"/>
          <pc:sldLayoutMkLst>
            <pc:docMk/>
            <pc:sldMasterMk cId="2244347246" sldId="2147483800"/>
            <pc:sldLayoutMk cId="1446352415" sldId="2147483788"/>
          </pc:sldLayoutMkLst>
          <pc:spChg chg="mod">
            <ac:chgData name="GOMEZ, Paula" userId="c93cf399-3ed7-4230-9282-8831e3fe5ae7" providerId="ADAL" clId="{CFE9508F-432E-437A-91F6-ADF9AED24577}" dt="2023-06-08T13:18:17.804" v="10"/>
            <ac:spMkLst>
              <pc:docMk/>
              <pc:sldMasterMk cId="2244347246" sldId="2147483800"/>
              <pc:sldLayoutMk cId="1446352415" sldId="2147483788"/>
              <ac:spMk id="5" creationId="{00000000-0000-0000-0000-000000000000}"/>
            </ac:spMkLst>
          </pc:spChg>
        </pc:sldLayoutChg>
        <pc:sldLayoutChg chg="modTransition">
          <pc:chgData name="GOMEZ, Paula" userId="c93cf399-3ed7-4230-9282-8831e3fe5ae7" providerId="ADAL" clId="{CFE9508F-432E-437A-91F6-ADF9AED24577}" dt="2023-06-08T13:18:17.804" v="10"/>
          <pc:sldLayoutMkLst>
            <pc:docMk/>
            <pc:sldMasterMk cId="2244347246" sldId="2147483800"/>
            <pc:sldLayoutMk cId="3504154547" sldId="2147483789"/>
          </pc:sldLayoutMkLst>
        </pc:sldLayoutChg>
        <pc:sldLayoutChg chg="modSp modTransition">
          <pc:chgData name="GOMEZ, Paula" userId="c93cf399-3ed7-4230-9282-8831e3fe5ae7" providerId="ADAL" clId="{CFE9508F-432E-437A-91F6-ADF9AED24577}" dt="2023-06-08T13:18:17.804" v="10"/>
          <pc:sldLayoutMkLst>
            <pc:docMk/>
            <pc:sldMasterMk cId="2244347246" sldId="2147483800"/>
            <pc:sldLayoutMk cId="356144973" sldId="2147483792"/>
          </pc:sldLayoutMkLst>
          <pc:spChg chg="mod">
            <ac:chgData name="GOMEZ, Paula" userId="c93cf399-3ed7-4230-9282-8831e3fe5ae7" providerId="ADAL" clId="{CFE9508F-432E-437A-91F6-ADF9AED24577}" dt="2023-06-08T13:18:17.804" v="10"/>
            <ac:spMkLst>
              <pc:docMk/>
              <pc:sldMasterMk cId="2244347246" sldId="2147483800"/>
              <pc:sldLayoutMk cId="356144973" sldId="2147483792"/>
              <ac:spMk id="6" creationId="{00000000-0000-0000-0000-000000000000}"/>
            </ac:spMkLst>
          </pc:spChg>
        </pc:sldLayoutChg>
        <pc:sldLayoutChg chg="modTransition">
          <pc:chgData name="GOMEZ, Paula" userId="c93cf399-3ed7-4230-9282-8831e3fe5ae7" providerId="ADAL" clId="{CFE9508F-432E-437A-91F6-ADF9AED24577}" dt="2023-06-08T13:18:17.804" v="10"/>
          <pc:sldLayoutMkLst>
            <pc:docMk/>
            <pc:sldMasterMk cId="2244347246" sldId="2147483800"/>
            <pc:sldLayoutMk cId="3108499570" sldId="2147483795"/>
          </pc:sldLayoutMkLst>
        </pc:sldLayoutChg>
        <pc:sldLayoutChg chg="modSp modTransition">
          <pc:chgData name="GOMEZ, Paula" userId="c93cf399-3ed7-4230-9282-8831e3fe5ae7" providerId="ADAL" clId="{CFE9508F-432E-437A-91F6-ADF9AED24577}" dt="2023-06-08T13:18:17.804" v="10"/>
          <pc:sldLayoutMkLst>
            <pc:docMk/>
            <pc:sldMasterMk cId="2244347246" sldId="2147483800"/>
            <pc:sldLayoutMk cId="572406505" sldId="2147483796"/>
          </pc:sldLayoutMkLst>
          <pc:spChg chg="mod">
            <ac:chgData name="GOMEZ, Paula" userId="c93cf399-3ed7-4230-9282-8831e3fe5ae7" providerId="ADAL" clId="{CFE9508F-432E-437A-91F6-ADF9AED24577}" dt="2023-06-08T13:18:17.804" v="10"/>
            <ac:spMkLst>
              <pc:docMk/>
              <pc:sldMasterMk cId="2244347246" sldId="2147483800"/>
              <pc:sldLayoutMk cId="572406505" sldId="2147483796"/>
              <ac:spMk id="6" creationId="{00000000-0000-0000-0000-000000000000}"/>
            </ac:spMkLst>
          </pc:spChg>
        </pc:sldLayoutChg>
        <pc:sldLayoutChg chg="modSp modTransition">
          <pc:chgData name="GOMEZ, Paula" userId="c93cf399-3ed7-4230-9282-8831e3fe5ae7" providerId="ADAL" clId="{CFE9508F-432E-437A-91F6-ADF9AED24577}" dt="2023-06-08T13:18:17.804" v="10"/>
          <pc:sldLayoutMkLst>
            <pc:docMk/>
            <pc:sldMasterMk cId="2244347246" sldId="2147483800"/>
            <pc:sldLayoutMk cId="3264432523" sldId="2147483797"/>
          </pc:sldLayoutMkLst>
          <pc:spChg chg="mod">
            <ac:chgData name="GOMEZ, Paula" userId="c93cf399-3ed7-4230-9282-8831e3fe5ae7" providerId="ADAL" clId="{CFE9508F-432E-437A-91F6-ADF9AED24577}" dt="2023-06-08T13:18:17.804" v="10"/>
            <ac:spMkLst>
              <pc:docMk/>
              <pc:sldMasterMk cId="2244347246" sldId="2147483800"/>
              <pc:sldLayoutMk cId="3264432523" sldId="2147483797"/>
              <ac:spMk id="10" creationId="{00000000-0000-0000-0000-000000000000}"/>
            </ac:spMkLst>
          </pc:spChg>
        </pc:sldLayoutChg>
        <pc:sldLayoutChg chg="modSp modTransition">
          <pc:chgData name="GOMEZ, Paula" userId="c93cf399-3ed7-4230-9282-8831e3fe5ae7" providerId="ADAL" clId="{CFE9508F-432E-437A-91F6-ADF9AED24577}" dt="2023-06-08T13:18:17.804" v="10"/>
          <pc:sldLayoutMkLst>
            <pc:docMk/>
            <pc:sldMasterMk cId="2244347246" sldId="2147483800"/>
            <pc:sldLayoutMk cId="1874018329" sldId="2147483798"/>
          </pc:sldLayoutMkLst>
          <pc:spChg chg="mod">
            <ac:chgData name="GOMEZ, Paula" userId="c93cf399-3ed7-4230-9282-8831e3fe5ae7" providerId="ADAL" clId="{CFE9508F-432E-437A-91F6-ADF9AED24577}" dt="2023-06-08T13:18:17.804" v="10"/>
            <ac:spMkLst>
              <pc:docMk/>
              <pc:sldMasterMk cId="2244347246" sldId="2147483800"/>
              <pc:sldLayoutMk cId="1874018329" sldId="2147483798"/>
              <ac:spMk id="10" creationId="{00000000-0000-0000-0000-000000000000}"/>
            </ac:spMkLst>
          </pc:spChg>
        </pc:sldLayoutChg>
        <pc:sldLayoutChg chg="modSp modTransition">
          <pc:chgData name="GOMEZ, Paula" userId="c93cf399-3ed7-4230-9282-8831e3fe5ae7" providerId="ADAL" clId="{CFE9508F-432E-437A-91F6-ADF9AED24577}" dt="2023-06-08T13:18:17.804" v="10"/>
          <pc:sldLayoutMkLst>
            <pc:docMk/>
            <pc:sldMasterMk cId="2244347246" sldId="2147483800"/>
            <pc:sldLayoutMk cId="3757822965" sldId="2147483799"/>
          </pc:sldLayoutMkLst>
          <pc:spChg chg="mod">
            <ac:chgData name="GOMEZ, Paula" userId="c93cf399-3ed7-4230-9282-8831e3fe5ae7" providerId="ADAL" clId="{CFE9508F-432E-437A-91F6-ADF9AED24577}" dt="2023-06-08T13:18:17.804" v="10"/>
            <ac:spMkLst>
              <pc:docMk/>
              <pc:sldMasterMk cId="2244347246" sldId="2147483800"/>
              <pc:sldLayoutMk cId="3757822965" sldId="2147483799"/>
              <ac:spMk id="10" creationId="{00000000-0000-0000-0000-000000000000}"/>
            </ac:spMkLst>
          </pc:spChg>
        </pc:sldLayoutChg>
        <pc:sldLayoutChg chg="del">
          <pc:chgData name="GOMEZ, Paula" userId="c93cf399-3ed7-4230-9282-8831e3fe5ae7" providerId="ADAL" clId="{CFE9508F-432E-437A-91F6-ADF9AED24577}" dt="2023-06-08T14:20:42.725" v="1090" actId="2696"/>
          <pc:sldLayoutMkLst>
            <pc:docMk/>
            <pc:sldMasterMk cId="2244347246" sldId="2147483800"/>
            <pc:sldLayoutMk cId="4214247702" sldId="2147483818"/>
          </pc:sldLayoutMkLst>
        </pc:sldLayoutChg>
      </pc:sldMasterChg>
    </pc:docChg>
  </pc:docChgLst>
  <pc:docChgLst>
    <pc:chgData clId="Web-{2A3AE40E-8DB0-C0A0-06B9-D78C8E985D93}"/>
    <pc:docChg chg="modSld">
      <pc:chgData name="" userId="" providerId="" clId="Web-{2A3AE40E-8DB0-C0A0-06B9-D78C8E985D93}" dt="2023-06-30T09:19:53.170" v="0" actId="1076"/>
      <pc:docMkLst>
        <pc:docMk/>
      </pc:docMkLst>
      <pc:sldChg chg="modSp">
        <pc:chgData name="" userId="" providerId="" clId="Web-{2A3AE40E-8DB0-C0A0-06B9-D78C8E985D93}" dt="2023-06-30T09:19:53.170" v="0" actId="1076"/>
        <pc:sldMkLst>
          <pc:docMk/>
          <pc:sldMk cId="2703541403" sldId="569"/>
        </pc:sldMkLst>
        <pc:spChg chg="mod">
          <ac:chgData name="" userId="" providerId="" clId="Web-{2A3AE40E-8DB0-C0A0-06B9-D78C8E985D93}" dt="2023-06-30T09:19:53.170" v="0" actId="1076"/>
          <ac:spMkLst>
            <pc:docMk/>
            <pc:sldMk cId="2703541403" sldId="569"/>
            <ac:spMk id="284" creationId="{00000000-0000-0000-0000-000000000000}"/>
          </ac:spMkLst>
        </pc:spChg>
      </pc:sldChg>
    </pc:docChg>
  </pc:docChgLst>
  <pc:docChgLst>
    <pc:chgData name="EZZINE, Hind" userId="S::ezzineh@who.int::edcab00f-6318-46e5-a4a9-188b01ee222f" providerId="AD" clId="Web-{1944250F-DE14-BC73-AC2A-ABDE8601FE0E}"/>
    <pc:docChg chg="modSld">
      <pc:chgData name="EZZINE, Hind" userId="S::ezzineh@who.int::edcab00f-6318-46e5-a4a9-188b01ee222f" providerId="AD" clId="Web-{1944250F-DE14-BC73-AC2A-ABDE8601FE0E}" dt="2023-07-03T08:52:51.756" v="8"/>
      <pc:docMkLst>
        <pc:docMk/>
      </pc:docMkLst>
      <pc:sldChg chg="modSp">
        <pc:chgData name="EZZINE, Hind" userId="S::ezzineh@who.int::edcab00f-6318-46e5-a4a9-188b01ee222f" providerId="AD" clId="Web-{1944250F-DE14-BC73-AC2A-ABDE8601FE0E}" dt="2023-07-03T08:52:51.756" v="8"/>
        <pc:sldMkLst>
          <pc:docMk/>
          <pc:sldMk cId="592652256" sldId="568"/>
        </pc:sldMkLst>
        <pc:spChg chg="mod">
          <ac:chgData name="EZZINE, Hind" userId="S::ezzineh@who.int::edcab00f-6318-46e5-a4a9-188b01ee222f" providerId="AD" clId="Web-{1944250F-DE14-BC73-AC2A-ABDE8601FE0E}" dt="2023-07-03T08:52:51.756" v="8"/>
          <ac:spMkLst>
            <pc:docMk/>
            <pc:sldMk cId="592652256" sldId="568"/>
            <ac:spMk id="312" creationId="{00000000-0000-0000-0000-000000000000}"/>
          </ac:spMkLst>
        </pc:spChg>
      </pc:sldChg>
      <pc:sldChg chg="modSp">
        <pc:chgData name="EZZINE, Hind" userId="S::ezzineh@who.int::edcab00f-6318-46e5-a4a9-188b01ee222f" providerId="AD" clId="Web-{1944250F-DE14-BC73-AC2A-ABDE8601FE0E}" dt="2023-07-03T08:52:05.676" v="5" actId="20577"/>
        <pc:sldMkLst>
          <pc:docMk/>
          <pc:sldMk cId="5860437" sldId="1629"/>
        </pc:sldMkLst>
        <pc:spChg chg="mod">
          <ac:chgData name="EZZINE, Hind" userId="S::ezzineh@who.int::edcab00f-6318-46e5-a4a9-188b01ee222f" providerId="AD" clId="Web-{1944250F-DE14-BC73-AC2A-ABDE8601FE0E}" dt="2023-07-03T08:52:05.676" v="5" actId="20577"/>
          <ac:spMkLst>
            <pc:docMk/>
            <pc:sldMk cId="5860437" sldId="1629"/>
            <ac:spMk id="30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rtlCol="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pPr rtl="0"/>
            <a:endParaRPr dirty="0"/>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rtlCol="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pPr rtl="0"/>
            <a:endParaRPr dirty="0"/>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rtlCol="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pPr rtl="0"/>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rtlCol="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pPr rtl="0"/>
            <a:endParaRPr dirty="0"/>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rtlCol="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‹N°›</a:t>
            </a:fld>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7502088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who.int/bulletin/volumes/96/9/17-202382/en/"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www.who.int/bulletin/volumes/96/9/17-202382/en/#R7"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apps.who.int/iris/rest/bitstreams/1139582/retrieve"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www.globalhealthcommunication.org/tool_docs/94/bringing_the_community_together....pdf"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298" name="Google Shape;298;p7: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571253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2"/>
        <p:cNvGrpSpPr/>
        <p:nvPr/>
      </p:nvGrpSpPr>
      <p:grpSpPr>
        <a:xfrm>
          <a:off x="0" y="0"/>
          <a:ext cx="0" cy="0"/>
          <a:chOff x="0" y="0"/>
          <a:chExt cx="0" cy="0"/>
        </a:xfrm>
      </p:grpSpPr>
      <p:sp>
        <p:nvSpPr>
          <p:cNvPr id="1263" name="Google Shape;1263;g77cecb6c06_0_119:notes"/>
          <p:cNvSpPr txBox="1">
            <a:spLocks noGrp="1"/>
          </p:cNvSpPr>
          <p:nvPr>
            <p:ph type="body" idx="1"/>
          </p:nvPr>
        </p:nvSpPr>
        <p:spPr>
          <a:xfrm>
            <a:off x="685802" y="4343406"/>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1264" name="Google Shape;1264;g77cecb6c06_0_119: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50697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2"/>
        <p:cNvGrpSpPr/>
        <p:nvPr/>
      </p:nvGrpSpPr>
      <p:grpSpPr>
        <a:xfrm>
          <a:off x="0" y="0"/>
          <a:ext cx="0" cy="0"/>
          <a:chOff x="0" y="0"/>
          <a:chExt cx="0" cy="0"/>
        </a:xfrm>
      </p:grpSpPr>
      <p:sp>
        <p:nvSpPr>
          <p:cNvPr id="1263" name="Google Shape;1263;g77cecb6c06_0_119:notes"/>
          <p:cNvSpPr txBox="1">
            <a:spLocks noGrp="1"/>
          </p:cNvSpPr>
          <p:nvPr>
            <p:ph type="body" idx="1"/>
          </p:nvPr>
        </p:nvSpPr>
        <p:spPr>
          <a:xfrm>
            <a:off x="685802" y="4343406"/>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1264" name="Google Shape;1264;g77cecb6c06_0_119: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528701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5"/>
        <p:cNvGrpSpPr/>
        <p:nvPr/>
      </p:nvGrpSpPr>
      <p:grpSpPr>
        <a:xfrm>
          <a:off x="0" y="0"/>
          <a:ext cx="0" cy="0"/>
          <a:chOff x="0" y="0"/>
          <a:chExt cx="0" cy="0"/>
        </a:xfrm>
      </p:grpSpPr>
      <p:sp>
        <p:nvSpPr>
          <p:cNvPr id="1286" name="Google Shape;1286;g8542d065ae_1_25:notes"/>
          <p:cNvSpPr txBox="1">
            <a:spLocks noGrp="1"/>
          </p:cNvSpPr>
          <p:nvPr>
            <p:ph type="body" idx="1"/>
          </p:nvPr>
        </p:nvSpPr>
        <p:spPr>
          <a:xfrm>
            <a:off x="685802" y="4343406"/>
            <a:ext cx="5486410" cy="4114805"/>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1287" name="Google Shape;1287;g8542d065ae_1_25: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063194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4"/>
        <p:cNvGrpSpPr/>
        <p:nvPr/>
      </p:nvGrpSpPr>
      <p:grpSpPr>
        <a:xfrm>
          <a:off x="0" y="0"/>
          <a:ext cx="0" cy="0"/>
          <a:chOff x="0" y="0"/>
          <a:chExt cx="0" cy="0"/>
        </a:xfrm>
      </p:grpSpPr>
      <p:sp>
        <p:nvSpPr>
          <p:cNvPr id="1295" name="Google Shape;1295;g8542d065ae_1_47:notes"/>
          <p:cNvSpPr txBox="1">
            <a:spLocks noGrp="1"/>
          </p:cNvSpPr>
          <p:nvPr>
            <p:ph type="body" idx="1"/>
          </p:nvPr>
        </p:nvSpPr>
        <p:spPr>
          <a:xfrm>
            <a:off x="685802" y="4343406"/>
            <a:ext cx="5486410" cy="4114805"/>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1296" name="Google Shape;1296;g8542d065ae_1_47: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184461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0"/>
        <p:cNvGrpSpPr/>
        <p:nvPr/>
      </p:nvGrpSpPr>
      <p:grpSpPr>
        <a:xfrm>
          <a:off x="0" y="0"/>
          <a:ext cx="0" cy="0"/>
          <a:chOff x="0" y="0"/>
          <a:chExt cx="0" cy="0"/>
        </a:xfrm>
      </p:grpSpPr>
      <p:sp>
        <p:nvSpPr>
          <p:cNvPr id="1301" name="Google Shape;1301;g77cecb6c06_0_176:notes"/>
          <p:cNvSpPr txBox="1">
            <a:spLocks noGrp="1"/>
          </p:cNvSpPr>
          <p:nvPr>
            <p:ph type="body" idx="1"/>
          </p:nvPr>
        </p:nvSpPr>
        <p:spPr>
          <a:xfrm>
            <a:off x="685802" y="4343406"/>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Clr>
                <a:schemeClr val="dk1"/>
              </a:buClr>
              <a:buSzPts val="1100"/>
              <a:buFont typeface="Arial"/>
              <a:buNone/>
            </a:pPr>
            <a:r>
              <a:rPr lang="fr"/>
              <a:t>Source : Community_Engagement_180719_en_ug PPT</a:t>
            </a:r>
            <a:endParaRPr dirty="0"/>
          </a:p>
          <a:p>
            <a:pPr marL="0" lvl="0" indent="0" algn="l" rtl="0">
              <a:spcBef>
                <a:spcPts val="0"/>
              </a:spcBef>
              <a:spcAft>
                <a:spcPts val="0"/>
              </a:spcAft>
              <a:buNone/>
            </a:pPr>
            <a:endParaRPr dirty="0"/>
          </a:p>
        </p:txBody>
      </p:sp>
      <p:sp>
        <p:nvSpPr>
          <p:cNvPr id="1302" name="Google Shape;1302;g77cecb6c06_0_176: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547721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9"/>
        <p:cNvGrpSpPr/>
        <p:nvPr/>
      </p:nvGrpSpPr>
      <p:grpSpPr>
        <a:xfrm>
          <a:off x="0" y="0"/>
          <a:ext cx="0" cy="0"/>
          <a:chOff x="0" y="0"/>
          <a:chExt cx="0" cy="0"/>
        </a:xfrm>
      </p:grpSpPr>
      <p:sp>
        <p:nvSpPr>
          <p:cNvPr id="1240" name="Google Shape;1240;g77cecb61f7_6_0:notes"/>
          <p:cNvSpPr txBox="1">
            <a:spLocks noGrp="1"/>
          </p:cNvSpPr>
          <p:nvPr>
            <p:ph type="body" idx="1"/>
          </p:nvPr>
        </p:nvSpPr>
        <p:spPr>
          <a:xfrm>
            <a:off x="685800" y="4343400"/>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1241" name="Google Shape;1241;g77cecb61f7_6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896623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6"/>
        <p:cNvGrpSpPr/>
        <p:nvPr/>
      </p:nvGrpSpPr>
      <p:grpSpPr>
        <a:xfrm>
          <a:off x="0" y="0"/>
          <a:ext cx="0" cy="0"/>
          <a:chOff x="0" y="0"/>
          <a:chExt cx="0" cy="0"/>
        </a:xfrm>
      </p:grpSpPr>
      <p:sp>
        <p:nvSpPr>
          <p:cNvPr id="1307" name="Google Shape;1307;g77cecb6c06_0_3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8" name="Google Shape;1308;g77cecb6c06_0_3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rtlCol="0" anchor="t" anchorCtr="0">
            <a:noAutofit/>
          </a:bodyPr>
          <a:lstStyle/>
          <a:p>
            <a:pPr marL="0" lvl="0" indent="0" algn="l" rtl="0">
              <a:spcBef>
                <a:spcPts val="0"/>
              </a:spcBef>
              <a:spcAft>
                <a:spcPts val="0"/>
              </a:spcAft>
              <a:buNone/>
            </a:pPr>
            <a:r>
              <a:rPr lang="fr" sz="1200" b="0" i="0" dirty="0">
                <a:solidFill>
                  <a:schemeClr val="dk1"/>
                </a:solidFill>
                <a:latin typeface="Calibri"/>
                <a:ea typeface="Calibri"/>
                <a:cs typeface="Calibri"/>
                <a:sym typeface="Calibri"/>
              </a:rPr>
              <a:t>Universal Health Coverage and Community engagement </a:t>
            </a:r>
            <a:r>
              <a:rPr lang="fr" u="sng" dirty="0">
                <a:solidFill>
                  <a:schemeClr val="hlink"/>
                </a:solidFill>
                <a:hlinkClick r:id="rId3"/>
              </a:rPr>
              <a:t>https://www.who.int/bulletin/volumes/96/9/17-202382/en/</a:t>
            </a:r>
            <a:endParaRPr dirty="0"/>
          </a:p>
          <a:p>
            <a:pPr marL="0" lvl="0" indent="0" algn="l" rtl="0">
              <a:spcBef>
                <a:spcPts val="0"/>
              </a:spcBef>
              <a:spcAft>
                <a:spcPts val="0"/>
              </a:spcAft>
              <a:buNone/>
            </a:pPr>
            <a:r>
              <a:rPr lang="fr" sz="1200" b="0" i="0" dirty="0">
                <a:solidFill>
                  <a:schemeClr val="dk1"/>
                </a:solidFill>
                <a:latin typeface="Calibri"/>
                <a:ea typeface="Calibri"/>
                <a:cs typeface="Calibri"/>
                <a:sym typeface="Calibri"/>
              </a:rPr>
              <a:t>Le terme « engagement communautaire », par opposition à « participation », est issu du domaine de la recherche en santé et se concentre sur l’intégration délibérée des communautés dans la conception et la mise en œuvre des activités de recherche. Les chercheurs ont fait preuve d’intelligence dans ce processus car ils savaient qu’ils étaient indispensables à cette approche.</a:t>
            </a:r>
            <a:r>
              <a:rPr lang="fr" sz="1200" b="0" i="0" u="sng" strike="noStrike" baseline="30000" dirty="0">
                <a:solidFill>
                  <a:schemeClr val="hlink"/>
                </a:solidFill>
                <a:latin typeface="Calibri"/>
                <a:ea typeface="Calibri"/>
                <a:cs typeface="Calibri"/>
                <a:sym typeface="Calibri"/>
                <a:hlinkClick r:id="rId4"/>
              </a:rPr>
              <a:t>7</a:t>
            </a:r>
            <a:r>
              <a:rPr lang="fr" sz="1200" b="0" i="0" dirty="0">
                <a:solidFill>
                  <a:schemeClr val="dk1"/>
                </a:solidFill>
                <a:latin typeface="Calibri"/>
                <a:ea typeface="Calibri"/>
                <a:cs typeface="Calibri"/>
                <a:sym typeface="Calibri"/>
              </a:rPr>
              <a:t> L’engagement communautaire a été introduit lors de l’épidémie de la maladie à virus Ebola de 2013 à 2016, en reconnaissance du rôle crucial du personnel en charge de la riposte et de sa capacité à s’engager auprès des communautés, contrairement aux actions visant la mobilisation sociale ou le changement de comportement. </a:t>
            </a:r>
            <a:endParaRPr dirty="0"/>
          </a:p>
          <a:p>
            <a:pPr marL="0" lvl="0" indent="0" algn="l" rtl="0">
              <a:spcBef>
                <a:spcPts val="0"/>
              </a:spcBef>
              <a:spcAft>
                <a:spcPts val="0"/>
              </a:spcAft>
              <a:buNone/>
            </a:pPr>
            <a:endParaRPr sz="1200" b="0" i="0" dirty="0">
              <a:solidFill>
                <a:schemeClr val="dk1"/>
              </a:solidFill>
              <a:latin typeface="Calibri"/>
              <a:ea typeface="Calibri"/>
              <a:cs typeface="Calibri"/>
              <a:sym typeface="Calibri"/>
            </a:endParaRPr>
          </a:p>
          <a:p>
            <a:pPr marL="0" lvl="0" indent="0" algn="l" rtl="0">
              <a:spcBef>
                <a:spcPts val="0"/>
              </a:spcBef>
              <a:spcAft>
                <a:spcPts val="0"/>
              </a:spcAft>
              <a:buNone/>
            </a:pPr>
            <a:r>
              <a:rPr lang="fr" sz="1200" b="0" i="0" dirty="0">
                <a:solidFill>
                  <a:schemeClr val="dk1"/>
                </a:solidFill>
                <a:latin typeface="Calibri"/>
                <a:ea typeface="Calibri"/>
                <a:cs typeface="Calibri"/>
                <a:sym typeface="Calibri"/>
              </a:rPr>
              <a:t>Le dialogue doit être maintenu pendant toutes les étapes,  et ce, de façon régulière</a:t>
            </a:r>
            <a:endParaRPr sz="1200" b="0" i="0" dirty="0">
              <a:solidFill>
                <a:schemeClr val="dk1"/>
              </a:solidFill>
              <a:latin typeface="Calibri"/>
              <a:ea typeface="Calibri"/>
              <a:cs typeface="Calibri"/>
              <a:sym typeface="Calibri"/>
            </a:endParaRPr>
          </a:p>
          <a:p>
            <a:pPr marL="0" lvl="0" indent="0" algn="l" rtl="0">
              <a:spcBef>
                <a:spcPts val="0"/>
              </a:spcBef>
              <a:spcAft>
                <a:spcPts val="0"/>
              </a:spcAft>
              <a:buNone/>
            </a:pPr>
            <a:endParaRPr dirty="0"/>
          </a:p>
          <a:p>
            <a:pPr marL="0" lvl="0" indent="0" algn="l" rtl="0">
              <a:spcBef>
                <a:spcPts val="0"/>
              </a:spcBef>
              <a:spcAft>
                <a:spcPts val="0"/>
              </a:spcAft>
              <a:buClr>
                <a:schemeClr val="dk1"/>
              </a:buClr>
              <a:buFont typeface="Arial"/>
              <a:buNone/>
            </a:pPr>
            <a:r>
              <a:rPr lang="fr" dirty="0"/>
              <a:t>Source : Community Engagement_FoRCCE_Final draft PPT</a:t>
            </a:r>
            <a:endParaRPr dirty="0"/>
          </a:p>
          <a:p>
            <a:pPr marL="0" lvl="0" indent="0" algn="l" rtl="0">
              <a:spcBef>
                <a:spcPts val="0"/>
              </a:spcBef>
              <a:spcAft>
                <a:spcPts val="0"/>
              </a:spcAft>
              <a:buNone/>
            </a:pPr>
            <a:endParaRPr dirty="0"/>
          </a:p>
        </p:txBody>
      </p:sp>
      <p:sp>
        <p:nvSpPr>
          <p:cNvPr id="1309" name="Google Shape;1309;g77cecb6c06_0_33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16</a:t>
            </a:fld>
            <a:endParaRPr dirty="0"/>
          </a:p>
        </p:txBody>
      </p:sp>
    </p:spTree>
    <p:extLst>
      <p:ext uri="{BB962C8B-B14F-4D97-AF65-F5344CB8AC3E}">
        <p14:creationId xmlns:p14="http://schemas.microsoft.com/office/powerpoint/2010/main" val="37296267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3"/>
        <p:cNvGrpSpPr/>
        <p:nvPr/>
      </p:nvGrpSpPr>
      <p:grpSpPr>
        <a:xfrm>
          <a:off x="0" y="0"/>
          <a:ext cx="0" cy="0"/>
          <a:chOff x="0" y="0"/>
          <a:chExt cx="0" cy="0"/>
        </a:xfrm>
      </p:grpSpPr>
      <p:sp>
        <p:nvSpPr>
          <p:cNvPr id="1314" name="Google Shape;1314;g77cecb6c06_0_3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5" name="Google Shape;1315;g77cecb6c06_0_392:notes"/>
          <p:cNvSpPr txBox="1">
            <a:spLocks noGrp="1"/>
          </p:cNvSpPr>
          <p:nvPr>
            <p:ph type="body" idx="1"/>
          </p:nvPr>
        </p:nvSpPr>
        <p:spPr>
          <a:xfrm>
            <a:off x="685800" y="4343400"/>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Clr>
                <a:schemeClr val="dk1"/>
              </a:buClr>
              <a:buSzPts val="1400"/>
              <a:buFont typeface="Arial"/>
              <a:buNone/>
            </a:pPr>
            <a:r>
              <a:rPr lang="fr" dirty="0"/>
              <a:t>Source - Considérations relatives à la communication des risques et à l’engagement communautaire (‎CREC)‎ : réponse d’Ebola en République démocratique du Congo, 2018</a:t>
            </a:r>
            <a:endParaRPr dirty="0"/>
          </a:p>
          <a:p>
            <a:pPr marL="0" lvl="0" indent="0" algn="l" rtl="0">
              <a:spcBef>
                <a:spcPts val="0"/>
              </a:spcBef>
              <a:spcAft>
                <a:spcPts val="0"/>
              </a:spcAft>
              <a:buNone/>
            </a:pPr>
            <a:endParaRPr dirty="0"/>
          </a:p>
        </p:txBody>
      </p:sp>
      <p:sp>
        <p:nvSpPr>
          <p:cNvPr id="1316" name="Google Shape;1316;g77cecb6c06_0_392: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rtlCol="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17</a:t>
            </a:fld>
            <a:endParaRPr dirty="0"/>
          </a:p>
        </p:txBody>
      </p:sp>
    </p:spTree>
    <p:extLst>
      <p:ext uri="{BB962C8B-B14F-4D97-AF65-F5344CB8AC3E}">
        <p14:creationId xmlns:p14="http://schemas.microsoft.com/office/powerpoint/2010/main" val="31565106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9"/>
        <p:cNvGrpSpPr/>
        <p:nvPr/>
      </p:nvGrpSpPr>
      <p:grpSpPr>
        <a:xfrm>
          <a:off x="0" y="0"/>
          <a:ext cx="0" cy="0"/>
          <a:chOff x="0" y="0"/>
          <a:chExt cx="0" cy="0"/>
        </a:xfrm>
      </p:grpSpPr>
      <p:sp>
        <p:nvSpPr>
          <p:cNvPr id="1240" name="Google Shape;1240;g77cecb61f7_6_0:notes"/>
          <p:cNvSpPr txBox="1">
            <a:spLocks noGrp="1"/>
          </p:cNvSpPr>
          <p:nvPr>
            <p:ph type="body" idx="1"/>
          </p:nvPr>
        </p:nvSpPr>
        <p:spPr>
          <a:xfrm>
            <a:off x="685800" y="4343400"/>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1241" name="Google Shape;1241;g77cecb61f7_6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843238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7"/>
        <p:cNvGrpSpPr/>
        <p:nvPr/>
      </p:nvGrpSpPr>
      <p:grpSpPr>
        <a:xfrm>
          <a:off x="0" y="0"/>
          <a:ext cx="0" cy="0"/>
          <a:chOff x="0" y="0"/>
          <a:chExt cx="0" cy="0"/>
        </a:xfrm>
      </p:grpSpPr>
      <p:sp>
        <p:nvSpPr>
          <p:cNvPr id="1328" name="Google Shape;1328;g77cecb6c06_0_3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9" name="Google Shape;1329;g77cecb6c06_0_37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rtlCol="0" anchor="t" anchorCtr="0">
            <a:noAutofit/>
          </a:bodyPr>
          <a:lstStyle/>
          <a:p>
            <a:pPr marL="0" lvl="0" indent="0" algn="l" rtl="0">
              <a:spcBef>
                <a:spcPts val="0"/>
              </a:spcBef>
              <a:spcAft>
                <a:spcPts val="0"/>
              </a:spcAft>
              <a:buNone/>
            </a:pPr>
            <a:r>
              <a:rPr lang="fr"/>
              <a:t>Modifié pour la formation des membres des équipes d’intervention rapide sur l’engagement communautaire </a:t>
            </a:r>
          </a:p>
          <a:p>
            <a:pPr marL="0" lvl="0" indent="0" algn="l" rtl="0">
              <a:spcBef>
                <a:spcPts val="0"/>
              </a:spcBef>
              <a:spcAft>
                <a:spcPts val="0"/>
              </a:spcAft>
              <a:buNone/>
            </a:pPr>
            <a:r>
              <a:rPr lang="fr"/>
              <a:t>Changements opérés</a:t>
            </a:r>
          </a:p>
          <a:p>
            <a:pPr marL="171450" lvl="0" indent="-171450" algn="l" rtl="0">
              <a:spcBef>
                <a:spcPts val="0"/>
              </a:spcBef>
              <a:spcAft>
                <a:spcPts val="0"/>
              </a:spcAft>
              <a:buFontTx/>
              <a:buChar char="-"/>
            </a:pPr>
            <a:r>
              <a:rPr lang="fr"/>
              <a:t>Plan visant à faciliter l’engagement communautaire plutôt que plan d’engagement communautaire qui paraît lourd </a:t>
            </a:r>
          </a:p>
          <a:p>
            <a:pPr marL="171450" marR="0" lvl="0" indent="-171450" algn="l" defTabSz="914400" rtl="0" eaLnBrk="1" fontAlgn="auto" latinLnBrk="0" hangingPunct="1">
              <a:lnSpc>
                <a:spcPct val="100000"/>
              </a:lnSpc>
              <a:spcBef>
                <a:spcPts val="0"/>
              </a:spcBef>
              <a:spcAft>
                <a:spcPts val="0"/>
              </a:spcAft>
              <a:buClr>
                <a:srgbClr val="000000"/>
              </a:buClr>
              <a:buSzPts val="1400"/>
              <a:buFontTx/>
              <a:buChar char="-"/>
              <a:tabLst/>
              <a:defRPr/>
            </a:pPr>
            <a:r>
              <a:rPr lang="fr" sz="1200" b="0" i="0" u="none" strike="noStrike" cap="none">
                <a:solidFill>
                  <a:schemeClr val="dk1"/>
                </a:solidFill>
                <a:latin typeface="Calibri"/>
                <a:ea typeface="Calibri"/>
                <a:cs typeface="Calibri"/>
                <a:sym typeface="Calibri"/>
              </a:rPr>
              <a:t>Activer les équipes chargées de l’engagement communautaire - </a:t>
            </a:r>
            <a:r>
              <a:rPr lang="fr" sz="1200">
                <a:solidFill>
                  <a:schemeClr val="dk1"/>
                </a:solidFill>
                <a:latin typeface="Calibri"/>
                <a:cs typeface="Calibri"/>
                <a:sym typeface="Calibri"/>
              </a:rPr>
              <a:t>Identifier les membres des communautés capables de soutenir les équipes d’intervention rapide dans l’exercice d’engagement communautaire</a:t>
            </a:r>
            <a:endParaRPr lang="en-US" sz="1000" dirty="0"/>
          </a:p>
          <a:p>
            <a:pPr marL="171450" marR="0" lvl="0" indent="-171450" algn="l" defTabSz="914400" rtl="0" eaLnBrk="1" fontAlgn="auto" latinLnBrk="0" hangingPunct="1">
              <a:lnSpc>
                <a:spcPct val="100000"/>
              </a:lnSpc>
              <a:spcBef>
                <a:spcPts val="0"/>
              </a:spcBef>
              <a:spcAft>
                <a:spcPts val="0"/>
              </a:spcAft>
              <a:buClr>
                <a:srgbClr val="000000"/>
              </a:buClr>
              <a:buSzPts val="1400"/>
              <a:buFontTx/>
              <a:buChar char="-"/>
              <a:tabLst/>
              <a:defRPr/>
            </a:pPr>
            <a:endParaRPr lang="en-US" sz="1200" b="0" i="0" u="none" strike="noStrike" cap="none" dirty="0">
              <a:solidFill>
                <a:schemeClr val="dk1"/>
              </a:solidFill>
              <a:latin typeface="Calibri"/>
              <a:ea typeface="Calibri"/>
              <a:cs typeface="Calibri"/>
              <a:sym typeface="Calibri"/>
            </a:endParaRPr>
          </a:p>
          <a:p>
            <a:pPr marL="171450" lvl="0" indent="-171450" algn="l" rtl="0">
              <a:spcBef>
                <a:spcPts val="0"/>
              </a:spcBef>
              <a:spcAft>
                <a:spcPts val="0"/>
              </a:spcAft>
              <a:buFontTx/>
              <a:buChar char="-"/>
            </a:pPr>
            <a:endParaRPr lang="en-US" dirty="0"/>
          </a:p>
          <a:p>
            <a:pPr marL="0" lvl="0" indent="0" algn="l" rtl="0">
              <a:spcBef>
                <a:spcPts val="0"/>
              </a:spcBef>
              <a:spcAft>
                <a:spcPts val="0"/>
              </a:spcAft>
              <a:buNone/>
            </a:pPr>
            <a:endParaRPr lang="en-US" dirty="0"/>
          </a:p>
          <a:p>
            <a:pPr marL="0" lvl="0" indent="0" algn="l" rtl="0">
              <a:spcBef>
                <a:spcPts val="0"/>
              </a:spcBef>
              <a:spcAft>
                <a:spcPts val="0"/>
              </a:spcAft>
              <a:buNone/>
            </a:pPr>
            <a:r>
              <a:rPr lang="fr"/>
              <a:t>___________________</a:t>
            </a:r>
          </a:p>
          <a:p>
            <a:pPr marL="0" lvl="0" indent="0" algn="l" rtl="0">
              <a:spcBef>
                <a:spcPts val="0"/>
              </a:spcBef>
              <a:spcAft>
                <a:spcPts val="0"/>
              </a:spcAft>
              <a:buNone/>
            </a:pPr>
            <a:r>
              <a:rPr lang="fr"/>
              <a:t>Aphaluck a fait des changements sur cette diapositive, notamment : l’activation des équipes chargées de l’engagement communautaire est désormais incluse dans la phase initiale plutôt que dans la phase de crise. le terme « supervision » employé par Fernanda a été remplacé par « suivi régulier, évaluation et ajustement des actions de riposte ». La dernière phase quant à a été changée, de l’élaboration d’un plan de suivi à des fins de documentation des leçons tirées et des modifications opérées, pour se focaliser sur le relèvement et l’élaboration d’un plan à long terme pour la stratégie d’engagement communautaire.</a:t>
            </a:r>
            <a:endParaRPr dirty="0"/>
          </a:p>
          <a:p>
            <a:pPr marL="0" lvl="0" indent="0" algn="l" rtl="0">
              <a:spcBef>
                <a:spcPts val="0"/>
              </a:spcBef>
              <a:spcAft>
                <a:spcPts val="0"/>
              </a:spcAft>
              <a:buNone/>
            </a:pPr>
            <a:r>
              <a:rPr lang="fr"/>
              <a:t>Je pense que ces changements effectués par Aphaluck sont pertinents et doivent être maintenus. Êtes vous d’avis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fr"/>
              <a:t>Des changements ont été apportés au cours de la discussion avec Fernanda, notamment concernant le fait d’initier le programme d’aide pendant la riposte initiale. Elle a également proposé de préciser qu’il faut procéder à une évaluation rapide en général lors de la phase de préparation et à une évaluation rapide dans la zone touchée lors de la riposte initiale.</a:t>
            </a:r>
            <a:br>
              <a:rPr lang="en-US" dirty="0"/>
            </a:br>
            <a:br>
              <a:rPr lang="en-US" dirty="0"/>
            </a:br>
            <a:r>
              <a:rPr lang="fr"/>
              <a:t>Source : Community Engagement_FoRCCE_Final draft PPT</a:t>
            </a:r>
            <a:endParaRPr dirty="0"/>
          </a:p>
          <a:p>
            <a:pPr marL="0" lvl="0" indent="0" algn="l" rtl="0">
              <a:spcBef>
                <a:spcPts val="0"/>
              </a:spcBef>
              <a:spcAft>
                <a:spcPts val="0"/>
              </a:spcAft>
              <a:buNone/>
            </a:pPr>
            <a:endParaRPr dirty="0"/>
          </a:p>
        </p:txBody>
      </p:sp>
      <p:sp>
        <p:nvSpPr>
          <p:cNvPr id="1330" name="Google Shape;1330;g77cecb6c06_0_37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19</a:t>
            </a:fld>
            <a:endParaRPr dirty="0"/>
          </a:p>
        </p:txBody>
      </p:sp>
    </p:spTree>
    <p:extLst>
      <p:ext uri="{BB962C8B-B14F-4D97-AF65-F5344CB8AC3E}">
        <p14:creationId xmlns:p14="http://schemas.microsoft.com/office/powerpoint/2010/main" val="525718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Shape 285"/>
          <p:cNvSpPr>
            <a:spLocks noGrp="1" noRot="1" noChangeAspect="1"/>
          </p:cNvSpPr>
          <p:nvPr>
            <p:ph type="sldImg"/>
          </p:nvPr>
        </p:nvSpPr>
        <p:spPr>
          <a:xfrm>
            <a:off x="381000" y="685800"/>
            <a:ext cx="6096000" cy="3429000"/>
          </a:xfrm>
          <a:prstGeom prst="rect">
            <a:avLst/>
          </a:prstGeom>
        </p:spPr>
        <p:txBody>
          <a:bodyPr/>
          <a:lstStyle/>
          <a:p>
            <a:endParaRPr/>
          </a:p>
        </p:txBody>
      </p:sp>
      <p:sp>
        <p:nvSpPr>
          <p:cNvPr id="286" name="Shape 286"/>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26167859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3"/>
        <p:cNvGrpSpPr/>
        <p:nvPr/>
      </p:nvGrpSpPr>
      <p:grpSpPr>
        <a:xfrm>
          <a:off x="0" y="0"/>
          <a:ext cx="0" cy="0"/>
          <a:chOff x="0" y="0"/>
          <a:chExt cx="0" cy="0"/>
        </a:xfrm>
      </p:grpSpPr>
      <p:sp>
        <p:nvSpPr>
          <p:cNvPr id="1344" name="Google Shape;1344;g8542d053ce_16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5" name="Google Shape;1345;g8542d053ce_16_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rtlCol="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 sz="1200" dirty="0">
                <a:solidFill>
                  <a:schemeClr val="dk1"/>
                </a:solidFill>
                <a:latin typeface="Calibri"/>
                <a:ea typeface="Calibri"/>
                <a:cs typeface="Calibri"/>
                <a:sym typeface="Calibri"/>
              </a:rPr>
              <a:t>La modification des pratiques met l’accent sur les  </a:t>
            </a:r>
            <a:r>
              <a:rPr lang="fr" sz="1200" b="1" dirty="0">
                <a:solidFill>
                  <a:schemeClr val="dk1"/>
                </a:solidFill>
                <a:latin typeface="Calibri"/>
                <a:ea typeface="Calibri"/>
                <a:cs typeface="Calibri"/>
                <a:sym typeface="Calibri"/>
              </a:rPr>
              <a:t>actions spécifiques que les personnes touchées devraient rapidement entreprendre,</a:t>
            </a:r>
            <a:r>
              <a:rPr lang="fr" sz="1200" dirty="0">
                <a:solidFill>
                  <a:schemeClr val="dk1"/>
                </a:solidFill>
                <a:latin typeface="Calibri"/>
                <a:ea typeface="Calibri"/>
                <a:cs typeface="Calibri"/>
                <a:sym typeface="Calibri"/>
              </a:rPr>
              <a:t> par exemple pendant une épidémie de maladie infectieuse, en vue de contenir la maladie et d’accéder à des soins de santé sûrs.</a:t>
            </a:r>
            <a:endParaRPr dirty="0"/>
          </a:p>
          <a:p>
            <a:pPr marL="0" marR="0" lvl="0" indent="0" algn="l" rtl="0">
              <a:lnSpc>
                <a:spcPct val="100000"/>
              </a:lnSpc>
              <a:spcBef>
                <a:spcPts val="0"/>
              </a:spcBef>
              <a:spcAft>
                <a:spcPts val="0"/>
              </a:spcAft>
              <a:buClr>
                <a:schemeClr val="dk1"/>
              </a:buClr>
              <a:buSzPts val="1200"/>
              <a:buFont typeface="Calibri"/>
              <a:buNone/>
            </a:pPr>
            <a:r>
              <a:rPr lang="fr" sz="1200" dirty="0">
                <a:solidFill>
                  <a:schemeClr val="dk1"/>
                </a:solidFill>
                <a:latin typeface="Calibri"/>
                <a:ea typeface="Calibri"/>
                <a:cs typeface="Calibri"/>
                <a:sym typeface="Calibri"/>
              </a:rPr>
              <a:t>Il n’est pas question ici de changement de comportement mais bien d’actions spécifiques qui devraient être entreprises au plus vite par la population.</a:t>
            </a:r>
            <a:endParaRPr dirty="0"/>
          </a:p>
          <a:p>
            <a:pPr marL="0" marR="0" lvl="0" indent="0" algn="l" rtl="0">
              <a:lnSpc>
                <a:spcPct val="100000"/>
              </a:lnSpc>
              <a:spcBef>
                <a:spcPts val="0"/>
              </a:spcBef>
              <a:spcAft>
                <a:spcPts val="0"/>
              </a:spcAft>
              <a:buClr>
                <a:schemeClr val="dk1"/>
              </a:buClr>
              <a:buSzPts val="1200"/>
              <a:buFont typeface="Calibri"/>
              <a:buNone/>
            </a:pPr>
            <a:endParaRPr sz="12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fr" sz="1200" dirty="0">
                <a:solidFill>
                  <a:schemeClr val="dk1"/>
                </a:solidFill>
                <a:latin typeface="Calibri"/>
                <a:ea typeface="Calibri"/>
                <a:cs typeface="Calibri"/>
                <a:sym typeface="Calibri"/>
              </a:rPr>
              <a:t>Ceci dépend de la spécificité de l’urgence et de la question en jeu ; ensuite de l’action prédéfinie en fonction de l’urgence.</a:t>
            </a:r>
            <a:endParaRPr dirty="0"/>
          </a:p>
          <a:p>
            <a:pPr marL="0" marR="0" lvl="0" indent="0" algn="l" rtl="0">
              <a:lnSpc>
                <a:spcPct val="100000"/>
              </a:lnSpc>
              <a:spcBef>
                <a:spcPts val="0"/>
              </a:spcBef>
              <a:spcAft>
                <a:spcPts val="0"/>
              </a:spcAft>
              <a:buClr>
                <a:schemeClr val="dk1"/>
              </a:buClr>
              <a:buSzPts val="1200"/>
              <a:buFont typeface="Calibri"/>
              <a:buNone/>
            </a:pPr>
            <a:endParaRPr sz="12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fr" sz="1200" dirty="0">
                <a:solidFill>
                  <a:schemeClr val="dk1"/>
                </a:solidFill>
                <a:latin typeface="Calibri"/>
                <a:ea typeface="Calibri"/>
                <a:cs typeface="Calibri"/>
                <a:sym typeface="Calibri"/>
              </a:rPr>
              <a:t>Il est également important de mentionner qu’une évaluation rapide est nécessaire lors de la riposte initiale car l’urgence modifie les paramètres et la dynamique dans la communauté n’est plus la même.</a:t>
            </a:r>
            <a:endParaRPr dirty="0"/>
          </a:p>
          <a:p>
            <a:pPr marL="0" lvl="0" indent="0" algn="l" rtl="0">
              <a:spcBef>
                <a:spcPts val="0"/>
              </a:spcBef>
              <a:spcAft>
                <a:spcPts val="0"/>
              </a:spcAft>
              <a:buNone/>
            </a:pPr>
            <a:endParaRPr dirty="0"/>
          </a:p>
        </p:txBody>
      </p:sp>
      <p:sp>
        <p:nvSpPr>
          <p:cNvPr id="1346" name="Google Shape;1346;g8542d053ce_16_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20</a:t>
            </a:fld>
            <a:endParaRPr dirty="0"/>
          </a:p>
        </p:txBody>
      </p:sp>
    </p:spTree>
    <p:extLst>
      <p:ext uri="{BB962C8B-B14F-4D97-AF65-F5344CB8AC3E}">
        <p14:creationId xmlns:p14="http://schemas.microsoft.com/office/powerpoint/2010/main" val="17250091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0"/>
        <p:cNvGrpSpPr/>
        <p:nvPr/>
      </p:nvGrpSpPr>
      <p:grpSpPr>
        <a:xfrm>
          <a:off x="0" y="0"/>
          <a:ext cx="0" cy="0"/>
          <a:chOff x="0" y="0"/>
          <a:chExt cx="0" cy="0"/>
        </a:xfrm>
      </p:grpSpPr>
      <p:sp>
        <p:nvSpPr>
          <p:cNvPr id="1351" name="Google Shape;1351;g8542d053ce_16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52" name="Google Shape;1352;g8542d053ce_16_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rtlCol="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 dirty="0"/>
              <a:t>La conception, la mise en œuvre et le suivi des mesures d’interventions efficaces sont étroitement liés à la recherche des personnes influentes et des acteurs clés de la communauté</a:t>
            </a:r>
            <a:endParaRPr dirty="0"/>
          </a:p>
          <a:p>
            <a:pPr marL="0" lvl="0" indent="0" algn="l" rtl="0">
              <a:spcBef>
                <a:spcPts val="0"/>
              </a:spcBef>
              <a:spcAft>
                <a:spcPts val="0"/>
              </a:spcAft>
              <a:buNone/>
            </a:pPr>
            <a:endParaRPr dirty="0"/>
          </a:p>
          <a:p>
            <a:pPr marL="0" marR="0" lvl="0" indent="0" algn="l" rtl="0">
              <a:lnSpc>
                <a:spcPct val="100000"/>
              </a:lnSpc>
              <a:spcBef>
                <a:spcPts val="0"/>
              </a:spcBef>
              <a:spcAft>
                <a:spcPts val="0"/>
              </a:spcAft>
              <a:buClr>
                <a:schemeClr val="dk1"/>
              </a:buClr>
              <a:buSzPts val="1200"/>
              <a:buFont typeface="Calibri"/>
              <a:buNone/>
            </a:pPr>
            <a:r>
              <a:rPr lang="fr" sz="1200" dirty="0">
                <a:solidFill>
                  <a:schemeClr val="dk1"/>
                </a:solidFill>
                <a:latin typeface="Calibri"/>
                <a:ea typeface="Calibri"/>
                <a:cs typeface="Calibri"/>
                <a:sym typeface="Calibri"/>
              </a:rPr>
              <a:t>Un bonne collaboration avec les différents acteurs clés est essentiel et permet au processus de négociation d'avoir lieu. Un changement dans les pratiques pourrait être réalisé s’il est présenté comme étant également un avantage pour les acteurs clés. Par conséquent, les points positifs peuvent être renforcés tout en essayant de contrecarrer les points négatifs, par exemple le fait de renforcer la reconnaissance des signes de danger en commençant par ce que les gens reconnaissent localement comme étant un signe de danger.  Il faut toujours</a:t>
            </a:r>
            <a:r>
              <a:rPr lang="fr" sz="1200" b="1" dirty="0">
                <a:solidFill>
                  <a:schemeClr val="dk1"/>
                </a:solidFill>
                <a:latin typeface="Calibri"/>
                <a:ea typeface="Calibri"/>
                <a:cs typeface="Calibri"/>
                <a:sym typeface="Calibri"/>
              </a:rPr>
              <a:t> tenir compte du fait que le respect des pratiques culturelles et l’absence de jugement</a:t>
            </a:r>
            <a:r>
              <a:rPr lang="fr" sz="1200" dirty="0">
                <a:solidFill>
                  <a:schemeClr val="dk1"/>
                </a:solidFill>
                <a:latin typeface="Calibri"/>
                <a:ea typeface="Calibri"/>
                <a:cs typeface="Calibri"/>
                <a:sym typeface="Calibri"/>
              </a:rPr>
              <a:t> sont essentiels à l’établissement d’une relation fondée sur le respect et la confiance mutuels. P.30</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endParaRPr dirty="0"/>
          </a:p>
        </p:txBody>
      </p:sp>
      <p:sp>
        <p:nvSpPr>
          <p:cNvPr id="1353" name="Google Shape;1353;g8542d053ce_16_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21</a:t>
            </a:fld>
            <a:endParaRPr dirty="0"/>
          </a:p>
        </p:txBody>
      </p:sp>
    </p:spTree>
    <p:extLst>
      <p:ext uri="{BB962C8B-B14F-4D97-AF65-F5344CB8AC3E}">
        <p14:creationId xmlns:p14="http://schemas.microsoft.com/office/powerpoint/2010/main" val="28213044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0"/>
        <p:cNvGrpSpPr/>
        <p:nvPr/>
      </p:nvGrpSpPr>
      <p:grpSpPr>
        <a:xfrm>
          <a:off x="0" y="0"/>
          <a:ext cx="0" cy="0"/>
          <a:chOff x="0" y="0"/>
          <a:chExt cx="0" cy="0"/>
        </a:xfrm>
      </p:grpSpPr>
      <p:sp>
        <p:nvSpPr>
          <p:cNvPr id="1361" name="Google Shape;1361;g8542d053ce_16_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2" name="Google Shape;1362;g8542d053ce_16_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rtlCol="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 dirty="0"/>
              <a:t>La conception, la mise en œuvre et le suivi d’interventions efficaces sont directement liés à la perception des motifs guidant les personnes dans la prise de décisions concernant leur santé. </a:t>
            </a:r>
            <a:endParaRPr dirty="0"/>
          </a:p>
          <a:p>
            <a:pPr marL="0" marR="0" lvl="0" indent="0" algn="l" rtl="0">
              <a:lnSpc>
                <a:spcPct val="100000"/>
              </a:lnSpc>
              <a:spcBef>
                <a:spcPts val="0"/>
              </a:spcBef>
              <a:spcAft>
                <a:spcPts val="0"/>
              </a:spcAft>
              <a:buClr>
                <a:schemeClr val="dk1"/>
              </a:buClr>
              <a:buSzPts val="1200"/>
              <a:buFont typeface="Calibri"/>
              <a:buNone/>
            </a:pPr>
            <a:r>
              <a:rPr lang="fr" dirty="0"/>
              <a:t>Preventing suicide: A community engagement toolkit - </a:t>
            </a:r>
            <a:r>
              <a:rPr lang="fr" sz="1200" b="0" i="0" u="sng" strike="noStrike" dirty="0">
                <a:solidFill>
                  <a:schemeClr val="hlink"/>
                </a:solidFill>
                <a:latin typeface="Calibri"/>
                <a:ea typeface="Calibri"/>
                <a:cs typeface="Calibri"/>
                <a:sym typeface="Calibri"/>
                <a:hlinkClick r:id="rId3"/>
              </a:rPr>
              <a:t>https://apps.who.int › iris › rest › bitstreams › retrieve</a:t>
            </a:r>
            <a:endParaRPr dirty="0"/>
          </a:p>
          <a:p>
            <a:pPr marL="0" marR="0" lvl="0" indent="0" algn="l" rtl="0">
              <a:lnSpc>
                <a:spcPct val="100000"/>
              </a:lnSpc>
              <a:spcBef>
                <a:spcPts val="0"/>
              </a:spcBef>
              <a:spcAft>
                <a:spcPts val="0"/>
              </a:spcAft>
              <a:buClr>
                <a:schemeClr val="dk1"/>
              </a:buClr>
              <a:buSzPts val="1200"/>
              <a:buFont typeface="Calibri"/>
              <a:buNone/>
            </a:pPr>
            <a:endParaRPr dirty="0"/>
          </a:p>
          <a:p>
            <a:pPr marL="0" marR="0" lvl="0" indent="0" algn="l" rtl="0">
              <a:lnSpc>
                <a:spcPct val="100000"/>
              </a:lnSpc>
              <a:spcBef>
                <a:spcPts val="0"/>
              </a:spcBef>
              <a:spcAft>
                <a:spcPts val="0"/>
              </a:spcAft>
              <a:buClr>
                <a:schemeClr val="dk1"/>
              </a:buClr>
              <a:buSzPts val="1200"/>
              <a:buFont typeface="Calibri"/>
              <a:buNone/>
            </a:pPr>
            <a:r>
              <a:rPr lang="fr" dirty="0"/>
              <a:t>Le processus de la recherche d’aide ou de santé, puis la définition du paysage social</a:t>
            </a:r>
            <a:endParaRPr dirty="0"/>
          </a:p>
          <a:p>
            <a:pPr marL="0" marR="0" lvl="0" indent="0" algn="l" rtl="0">
              <a:lnSpc>
                <a:spcPct val="100000"/>
              </a:lnSpc>
              <a:spcBef>
                <a:spcPts val="0"/>
              </a:spcBef>
              <a:spcAft>
                <a:spcPts val="0"/>
              </a:spcAft>
              <a:buClr>
                <a:schemeClr val="dk1"/>
              </a:buClr>
              <a:buSzPts val="1200"/>
              <a:buFont typeface="Calibri"/>
              <a:buNone/>
            </a:pPr>
            <a:endParaRPr dirty="0"/>
          </a:p>
          <a:p>
            <a:pPr marL="0" marR="0" lvl="0" indent="0" algn="l" rtl="0">
              <a:lnSpc>
                <a:spcPct val="100000"/>
              </a:lnSpc>
              <a:spcBef>
                <a:spcPts val="0"/>
              </a:spcBef>
              <a:spcAft>
                <a:spcPts val="0"/>
              </a:spcAft>
              <a:buClr>
                <a:schemeClr val="dk1"/>
              </a:buClr>
              <a:buSzPts val="1200"/>
              <a:buFont typeface="Calibri"/>
              <a:buNone/>
            </a:pPr>
            <a:r>
              <a:rPr lang="fr" dirty="0"/>
              <a:t>Sources de données potentielles : statistiques, systèmes de surveillance, enquêtes, </a:t>
            </a:r>
            <a:endParaRPr dirty="0"/>
          </a:p>
          <a:p>
            <a:pPr marL="0" marR="0" lvl="0" indent="0" algn="l" rtl="0">
              <a:lnSpc>
                <a:spcPct val="100000"/>
              </a:lnSpc>
              <a:spcBef>
                <a:spcPts val="0"/>
              </a:spcBef>
              <a:spcAft>
                <a:spcPts val="0"/>
              </a:spcAft>
              <a:buClr>
                <a:schemeClr val="dk1"/>
              </a:buClr>
              <a:buSzPts val="1200"/>
              <a:buFont typeface="Calibri"/>
              <a:buNone/>
            </a:pPr>
            <a:endParaRPr dirty="0"/>
          </a:p>
          <a:p>
            <a:pPr marL="0" lvl="0" indent="0" algn="l" rtl="0">
              <a:spcBef>
                <a:spcPts val="0"/>
              </a:spcBef>
              <a:spcAft>
                <a:spcPts val="0"/>
              </a:spcAft>
              <a:buNone/>
            </a:pPr>
            <a:endParaRPr dirty="0"/>
          </a:p>
        </p:txBody>
      </p:sp>
      <p:sp>
        <p:nvSpPr>
          <p:cNvPr id="1363" name="Google Shape;1363;g8542d053ce_16_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22</a:t>
            </a:fld>
            <a:endParaRPr dirty="0"/>
          </a:p>
        </p:txBody>
      </p:sp>
    </p:spTree>
    <p:extLst>
      <p:ext uri="{BB962C8B-B14F-4D97-AF65-F5344CB8AC3E}">
        <p14:creationId xmlns:p14="http://schemas.microsoft.com/office/powerpoint/2010/main" val="38139875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8"/>
        <p:cNvGrpSpPr/>
        <p:nvPr/>
      </p:nvGrpSpPr>
      <p:grpSpPr>
        <a:xfrm>
          <a:off x="0" y="0"/>
          <a:ext cx="0" cy="0"/>
          <a:chOff x="0" y="0"/>
          <a:chExt cx="0" cy="0"/>
        </a:xfrm>
      </p:grpSpPr>
      <p:sp>
        <p:nvSpPr>
          <p:cNvPr id="1369" name="Google Shape;1369;g8542d053ce_16_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70" name="Google Shape;1370;g8542d053ce_16_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rtlCol="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
              <a:t>Après avoir identifié les principaux acteurs et déterminer comment les contacter (canaux), il faut approfondir le niveau de compréhension </a:t>
            </a:r>
            <a:endParaRPr dirty="0"/>
          </a:p>
          <a:p>
            <a:pPr marL="0" marR="0" lvl="0" indent="0" algn="l" rtl="0">
              <a:lnSpc>
                <a:spcPct val="100000"/>
              </a:lnSpc>
              <a:spcBef>
                <a:spcPts val="0"/>
              </a:spcBef>
              <a:spcAft>
                <a:spcPts val="0"/>
              </a:spcAft>
              <a:buClr>
                <a:schemeClr val="dk1"/>
              </a:buClr>
              <a:buSzPts val="1200"/>
              <a:buFont typeface="Calibri"/>
              <a:buNone/>
            </a:pPr>
            <a:endParaRPr dirty="0"/>
          </a:p>
          <a:p>
            <a:pPr marL="0" lvl="0" indent="0" algn="l" rtl="0">
              <a:spcBef>
                <a:spcPts val="0"/>
              </a:spcBef>
              <a:spcAft>
                <a:spcPts val="0"/>
              </a:spcAft>
              <a:buNone/>
            </a:pPr>
            <a:endParaRPr dirty="0"/>
          </a:p>
        </p:txBody>
      </p:sp>
      <p:sp>
        <p:nvSpPr>
          <p:cNvPr id="1371" name="Google Shape;1371;g8542d053ce_16_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23</a:t>
            </a:fld>
            <a:endParaRPr dirty="0"/>
          </a:p>
        </p:txBody>
      </p:sp>
    </p:spTree>
    <p:extLst>
      <p:ext uri="{BB962C8B-B14F-4D97-AF65-F5344CB8AC3E}">
        <p14:creationId xmlns:p14="http://schemas.microsoft.com/office/powerpoint/2010/main" val="2466003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5"/>
        <p:cNvGrpSpPr/>
        <p:nvPr/>
      </p:nvGrpSpPr>
      <p:grpSpPr>
        <a:xfrm>
          <a:off x="0" y="0"/>
          <a:ext cx="0" cy="0"/>
          <a:chOff x="0" y="0"/>
          <a:chExt cx="0" cy="0"/>
        </a:xfrm>
      </p:grpSpPr>
      <p:sp>
        <p:nvSpPr>
          <p:cNvPr id="1376" name="Google Shape;1376;g8542d053ce_16_29:notes"/>
          <p:cNvSpPr txBox="1">
            <a:spLocks noGrp="1"/>
          </p:cNvSpPr>
          <p:nvPr>
            <p:ph type="body" idx="1"/>
          </p:nvPr>
        </p:nvSpPr>
        <p:spPr>
          <a:xfrm>
            <a:off x="685800" y="4400550"/>
            <a:ext cx="5486400" cy="360045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1377" name="Google Shape;1377;g8542d053ce_16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420427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1"/>
        <p:cNvGrpSpPr/>
        <p:nvPr/>
      </p:nvGrpSpPr>
      <p:grpSpPr>
        <a:xfrm>
          <a:off x="0" y="0"/>
          <a:ext cx="0" cy="0"/>
          <a:chOff x="0" y="0"/>
          <a:chExt cx="0" cy="0"/>
        </a:xfrm>
      </p:grpSpPr>
      <p:sp>
        <p:nvSpPr>
          <p:cNvPr id="1382" name="Google Shape;1382;g8542d053ce_16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3" name="Google Shape;1383;g8542d053ce_16_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rtlCol="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lang="en-US" dirty="0"/>
          </a:p>
          <a:p>
            <a:pPr marL="0" marR="0" lvl="0" indent="0" algn="l" rtl="0">
              <a:lnSpc>
                <a:spcPct val="100000"/>
              </a:lnSpc>
              <a:spcBef>
                <a:spcPts val="0"/>
              </a:spcBef>
              <a:spcAft>
                <a:spcPts val="0"/>
              </a:spcAft>
              <a:buClr>
                <a:schemeClr val="dk1"/>
              </a:buClr>
              <a:buSzPts val="1200"/>
              <a:buFont typeface="Calibri"/>
              <a:buNone/>
            </a:pPr>
            <a:r>
              <a:rPr lang="fr"/>
              <a:t>Étape 3 - </a:t>
            </a:r>
            <a:r>
              <a:rPr lang="fr" sz="1200">
                <a:solidFill>
                  <a:schemeClr val="dk1"/>
                </a:solidFill>
                <a:latin typeface="Calibri"/>
                <a:ea typeface="Calibri"/>
                <a:cs typeface="Calibri"/>
                <a:sym typeface="Calibri"/>
              </a:rPr>
              <a:t>L’idée est d’essayer, autant que faire se peut, de diversifier les sources d’information et la méthodologie. Dans certains cas, cet exercice sera limité ; il est bon d’évoluer avec les moyens disponibles et de la meilleure façon possible.</a:t>
            </a:r>
            <a:endParaRPr dirty="0"/>
          </a:p>
          <a:p>
            <a:pPr marL="0" lvl="0" indent="0" algn="l" rtl="0">
              <a:spcBef>
                <a:spcPts val="0"/>
              </a:spcBef>
              <a:spcAft>
                <a:spcPts val="0"/>
              </a:spcAft>
              <a:buNone/>
            </a:pPr>
            <a:r>
              <a:rPr lang="fr" sz="1200">
                <a:solidFill>
                  <a:schemeClr val="dk1"/>
                </a:solidFill>
                <a:latin typeface="Calibri"/>
                <a:ea typeface="Calibri"/>
                <a:cs typeface="Calibri"/>
                <a:sym typeface="Calibri"/>
              </a:rPr>
              <a:t>Consulter les pages 41 et 42 </a:t>
            </a:r>
            <a:endParaRPr dirty="0"/>
          </a:p>
          <a:p>
            <a:pPr marL="0" lvl="0" indent="0" algn="l" rtl="0">
              <a:spcBef>
                <a:spcPts val="0"/>
              </a:spcBef>
              <a:spcAft>
                <a:spcPts val="0"/>
              </a:spcAft>
              <a:buNone/>
            </a:pPr>
            <a:endParaRPr sz="1200" dirty="0">
              <a:solidFill>
                <a:schemeClr val="dk1"/>
              </a:solidFill>
              <a:latin typeface="Calibri"/>
              <a:ea typeface="Calibri"/>
              <a:cs typeface="Calibri"/>
              <a:sym typeface="Calibri"/>
            </a:endParaRPr>
          </a:p>
          <a:p>
            <a:pPr marL="0" lvl="0" indent="0" algn="l" rtl="0">
              <a:spcBef>
                <a:spcPts val="0"/>
              </a:spcBef>
              <a:spcAft>
                <a:spcPts val="0"/>
              </a:spcAft>
              <a:buNone/>
            </a:pPr>
            <a:endParaRPr sz="12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fr" sz="1200" b="1">
                <a:solidFill>
                  <a:schemeClr val="dk1"/>
                </a:solidFill>
                <a:latin typeface="Calibri"/>
                <a:ea typeface="Calibri"/>
                <a:cs typeface="Calibri"/>
                <a:sym typeface="Calibri"/>
              </a:rPr>
              <a:t>Remarque</a:t>
            </a:r>
            <a:r>
              <a:rPr lang="fr" sz="1200">
                <a:solidFill>
                  <a:schemeClr val="dk1"/>
                </a:solidFill>
                <a:latin typeface="Calibri"/>
                <a:ea typeface="Calibri"/>
                <a:cs typeface="Calibri"/>
                <a:sym typeface="Calibri"/>
              </a:rPr>
              <a:t> : toutes ces méthodes peuvent être davantage simplifiées selon le contexte, l’objectif et la tâche à accomplir. Ce qui est décrit ici, c’est comment utiliser ces méthodes dans un cadre idéal en termes de temps et de sécurité.</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fr" sz="1200">
                <a:solidFill>
                  <a:schemeClr val="dk1"/>
                </a:solidFill>
                <a:latin typeface="Calibri"/>
                <a:ea typeface="Calibri"/>
                <a:cs typeface="Calibri"/>
                <a:sym typeface="Calibri"/>
              </a:rPr>
              <a:t>En toutes circonstances, il est recommandé d’utiliser les observations, les FGD et les entretiens car ils se complètent et fournissent des informations complètes. Néanmoins, le choix des outils dépendra du contexte et du temps à disposition. </a:t>
            </a:r>
            <a:endParaRPr dirty="0"/>
          </a:p>
          <a:p>
            <a:pPr marL="0" lvl="0" indent="0" algn="l" rtl="0">
              <a:spcBef>
                <a:spcPts val="0"/>
              </a:spcBef>
              <a:spcAft>
                <a:spcPts val="0"/>
              </a:spcAft>
              <a:buClr>
                <a:schemeClr val="dk1"/>
              </a:buClr>
              <a:buSzPts val="1200"/>
              <a:buFont typeface="Calibri"/>
              <a:buNone/>
            </a:pPr>
            <a:r>
              <a:rPr lang="fr"/>
              <a:t>Méthodes : sélection et simplification en fonction du contexte,</a:t>
            </a:r>
            <a:endParaRPr dirty="0"/>
          </a:p>
          <a:p>
            <a:pPr marL="457200" lvl="1" indent="0" algn="l" rtl="0">
              <a:spcBef>
                <a:spcPts val="0"/>
              </a:spcBef>
              <a:spcAft>
                <a:spcPts val="0"/>
              </a:spcAft>
              <a:buNone/>
            </a:pPr>
            <a:r>
              <a:rPr lang="fr"/>
              <a:t>observations des participants - comportement et interaction</a:t>
            </a:r>
            <a:endParaRPr dirty="0"/>
          </a:p>
          <a:p>
            <a:pPr marL="457200" lvl="1" indent="0" algn="l" rtl="0">
              <a:spcBef>
                <a:spcPts val="0"/>
              </a:spcBef>
              <a:spcAft>
                <a:spcPts val="0"/>
              </a:spcAft>
              <a:buNone/>
            </a:pPr>
            <a:r>
              <a:rPr lang="fr"/>
              <a:t>Discussions de groupe - perceptions, attitudes, pratiques, croyances et opinions</a:t>
            </a:r>
            <a:endParaRPr dirty="0"/>
          </a:p>
          <a:p>
            <a:pPr marL="457200" lvl="1" indent="0" algn="l" rtl="0">
              <a:spcBef>
                <a:spcPts val="0"/>
              </a:spcBef>
              <a:spcAft>
                <a:spcPts val="0"/>
              </a:spcAft>
              <a:buNone/>
            </a:pPr>
            <a:r>
              <a:rPr lang="fr"/>
              <a:t>Entretiens - informations sur un sujet spécifique d’un point de vue individuel</a:t>
            </a:r>
            <a:endParaRPr dirty="0"/>
          </a:p>
          <a:p>
            <a:pPr marL="457200" lvl="1" indent="0" algn="l" rtl="0">
              <a:spcBef>
                <a:spcPts val="0"/>
              </a:spcBef>
              <a:spcAft>
                <a:spcPts val="0"/>
              </a:spcAft>
              <a:buNone/>
            </a:pPr>
            <a:r>
              <a:rPr lang="fr"/>
              <a:t>Cartographie - compilation des différents éléments et leurs relations</a:t>
            </a:r>
            <a:endParaRPr dirty="0"/>
          </a:p>
          <a:p>
            <a:pPr marL="457200" lvl="1" indent="0" algn="l" rtl="0">
              <a:spcBef>
                <a:spcPts val="0"/>
              </a:spcBef>
              <a:spcAft>
                <a:spcPts val="0"/>
              </a:spcAft>
              <a:buNone/>
            </a:pPr>
            <a:r>
              <a:rPr lang="fr"/>
              <a:t>Questionnaire rapide - pour extraire des informations spécifiques à mesurer </a:t>
            </a:r>
            <a:endParaRPr dirty="0"/>
          </a:p>
          <a:p>
            <a:pPr marL="0" lvl="0" indent="0" algn="l" rtl="0">
              <a:spcBef>
                <a:spcPts val="0"/>
              </a:spcBef>
              <a:spcAft>
                <a:spcPts val="0"/>
              </a:spcAft>
              <a:buClr>
                <a:schemeClr val="dk1"/>
              </a:buClr>
              <a:buSzPts val="1200"/>
              <a:buFont typeface="Calibri"/>
              <a:buNone/>
            </a:pPr>
            <a:r>
              <a:rPr lang="fr"/>
              <a:t>Toutes les méthodes avec leurs objectifs et leurs outils doivent être discutées et définies avec l’équipe</a:t>
            </a:r>
            <a:endParaRPr dirty="0"/>
          </a:p>
          <a:p>
            <a:pPr marL="0" lvl="0" indent="0" algn="l" rtl="0">
              <a:spcBef>
                <a:spcPts val="0"/>
              </a:spcBef>
              <a:spcAft>
                <a:spcPts val="0"/>
              </a:spcAft>
              <a:buClr>
                <a:schemeClr val="dk1"/>
              </a:buClr>
              <a:buSzPts val="1200"/>
              <a:buFont typeface="Calibri"/>
              <a:buNone/>
            </a:pPr>
            <a:r>
              <a:rPr lang="fr"/>
              <a:t>Pendant une </a:t>
            </a:r>
            <a:r>
              <a:rPr lang="fr" b="1"/>
              <a:t>situation d’urgence</a:t>
            </a:r>
            <a:r>
              <a:rPr lang="fr"/>
              <a:t>, il est recommandé de commencer les entretiens en observant et en menant des conversations informelles et, dans la mesure du possible, de mener quelques FDG, même spontanés, pour pouvoir trianguler les informations. </a:t>
            </a:r>
            <a:endParaRPr dirty="0"/>
          </a:p>
          <a:p>
            <a:pPr marL="0" lvl="0" indent="0" algn="l" rtl="0">
              <a:spcBef>
                <a:spcPts val="0"/>
              </a:spcBef>
              <a:spcAft>
                <a:spcPts val="0"/>
              </a:spcAft>
              <a:buNone/>
            </a:pPr>
            <a:endParaRPr sz="1200" dirty="0">
              <a:solidFill>
                <a:schemeClr val="dk1"/>
              </a:solidFill>
              <a:latin typeface="Calibri"/>
              <a:ea typeface="Calibri"/>
              <a:cs typeface="Calibri"/>
              <a:sym typeface="Calibri"/>
            </a:endParaRPr>
          </a:p>
          <a:p>
            <a:pPr marL="0" lvl="0" indent="0" algn="l" rtl="0">
              <a:spcBef>
                <a:spcPts val="0"/>
              </a:spcBef>
              <a:spcAft>
                <a:spcPts val="0"/>
              </a:spcAft>
              <a:buNone/>
            </a:pPr>
            <a:endParaRPr sz="12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endParaRPr sz="1200" dirty="0">
              <a:solidFill>
                <a:schemeClr val="dk1"/>
              </a:solidFill>
              <a:latin typeface="Calibri"/>
              <a:ea typeface="Calibri"/>
              <a:cs typeface="Calibri"/>
              <a:sym typeface="Calibri"/>
            </a:endParaRPr>
          </a:p>
          <a:p>
            <a:pPr marL="0" lvl="0" indent="0" algn="l" rtl="0">
              <a:spcBef>
                <a:spcPts val="0"/>
              </a:spcBef>
              <a:spcAft>
                <a:spcPts val="0"/>
              </a:spcAft>
              <a:buNone/>
            </a:pPr>
            <a:endParaRPr dirty="0"/>
          </a:p>
        </p:txBody>
      </p:sp>
      <p:sp>
        <p:nvSpPr>
          <p:cNvPr id="1384" name="Google Shape;1384;g8542d053ce_16_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25</a:t>
            </a:fld>
            <a:endParaRPr dirty="0"/>
          </a:p>
        </p:txBody>
      </p:sp>
    </p:spTree>
    <p:extLst>
      <p:ext uri="{BB962C8B-B14F-4D97-AF65-F5344CB8AC3E}">
        <p14:creationId xmlns:p14="http://schemas.microsoft.com/office/powerpoint/2010/main" val="40248049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9"/>
        <p:cNvGrpSpPr/>
        <p:nvPr/>
      </p:nvGrpSpPr>
      <p:grpSpPr>
        <a:xfrm>
          <a:off x="0" y="0"/>
          <a:ext cx="0" cy="0"/>
          <a:chOff x="0" y="0"/>
          <a:chExt cx="0" cy="0"/>
        </a:xfrm>
      </p:grpSpPr>
      <p:sp>
        <p:nvSpPr>
          <p:cNvPr id="1240" name="Google Shape;1240;g77cecb61f7_6_0:notes"/>
          <p:cNvSpPr txBox="1">
            <a:spLocks noGrp="1"/>
          </p:cNvSpPr>
          <p:nvPr>
            <p:ph type="body" idx="1"/>
          </p:nvPr>
        </p:nvSpPr>
        <p:spPr>
          <a:xfrm>
            <a:off x="685800" y="4343400"/>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1241" name="Google Shape;1241;g77cecb61f7_6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843238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5"/>
        <p:cNvGrpSpPr/>
        <p:nvPr/>
      </p:nvGrpSpPr>
      <p:grpSpPr>
        <a:xfrm>
          <a:off x="0" y="0"/>
          <a:ext cx="0" cy="0"/>
          <a:chOff x="0" y="0"/>
          <a:chExt cx="0" cy="0"/>
        </a:xfrm>
      </p:grpSpPr>
      <p:sp>
        <p:nvSpPr>
          <p:cNvPr id="1416" name="Google Shape;1416;g77cecb6c06_0_4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7" name="Google Shape;1417;g77cecb6c06_0_449:notes"/>
          <p:cNvSpPr txBox="1">
            <a:spLocks noGrp="1"/>
          </p:cNvSpPr>
          <p:nvPr>
            <p:ph type="body" idx="1"/>
          </p:nvPr>
        </p:nvSpPr>
        <p:spPr>
          <a:xfrm>
            <a:off x="685800" y="4343400"/>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r>
              <a:rPr lang="fr"/>
              <a:t>Source : Lignes directrices provisoires sur la recherche de contacts dans le cadre de la COVID-19</a:t>
            </a:r>
            <a:endParaRPr dirty="0"/>
          </a:p>
        </p:txBody>
      </p:sp>
      <p:sp>
        <p:nvSpPr>
          <p:cNvPr id="1418" name="Google Shape;1418;g77cecb6c06_0_449: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28</a:t>
            </a:fld>
            <a:endParaRPr dirty="0"/>
          </a:p>
        </p:txBody>
      </p:sp>
    </p:spTree>
    <p:extLst>
      <p:ext uri="{BB962C8B-B14F-4D97-AF65-F5344CB8AC3E}">
        <p14:creationId xmlns:p14="http://schemas.microsoft.com/office/powerpoint/2010/main" val="10320472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5"/>
        <p:cNvGrpSpPr/>
        <p:nvPr/>
      </p:nvGrpSpPr>
      <p:grpSpPr>
        <a:xfrm>
          <a:off x="0" y="0"/>
          <a:ext cx="0" cy="0"/>
          <a:chOff x="0" y="0"/>
          <a:chExt cx="0" cy="0"/>
        </a:xfrm>
      </p:grpSpPr>
      <p:sp>
        <p:nvSpPr>
          <p:cNvPr id="1416" name="Google Shape;1416;g77cecb6c06_0_4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7" name="Google Shape;1417;g77cecb6c06_0_449:notes"/>
          <p:cNvSpPr txBox="1">
            <a:spLocks noGrp="1"/>
          </p:cNvSpPr>
          <p:nvPr>
            <p:ph type="body" idx="1"/>
          </p:nvPr>
        </p:nvSpPr>
        <p:spPr>
          <a:xfrm>
            <a:off x="685800" y="4343400"/>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r>
              <a:rPr lang="fr"/>
              <a:t>Source : Lignes directrices provisoires sur la recherche de contacts dans le cadre de la COVID-19</a:t>
            </a:r>
            <a:endParaRPr dirty="0"/>
          </a:p>
        </p:txBody>
      </p:sp>
      <p:sp>
        <p:nvSpPr>
          <p:cNvPr id="1418" name="Google Shape;1418;g77cecb6c06_0_449: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29</a:t>
            </a:fld>
            <a:endParaRPr dirty="0"/>
          </a:p>
        </p:txBody>
      </p:sp>
    </p:spTree>
    <p:extLst>
      <p:ext uri="{BB962C8B-B14F-4D97-AF65-F5344CB8AC3E}">
        <p14:creationId xmlns:p14="http://schemas.microsoft.com/office/powerpoint/2010/main" val="27089636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2"/>
        <p:cNvGrpSpPr/>
        <p:nvPr/>
      </p:nvGrpSpPr>
      <p:grpSpPr>
        <a:xfrm>
          <a:off x="0" y="0"/>
          <a:ext cx="0" cy="0"/>
          <a:chOff x="0" y="0"/>
          <a:chExt cx="0" cy="0"/>
        </a:xfrm>
      </p:grpSpPr>
      <p:sp>
        <p:nvSpPr>
          <p:cNvPr id="1423" name="Google Shape;1423;g77cecb6c06_0_4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4" name="Google Shape;1424;g77cecb6c06_0_455:notes"/>
          <p:cNvSpPr txBox="1">
            <a:spLocks noGrp="1"/>
          </p:cNvSpPr>
          <p:nvPr>
            <p:ph type="body" idx="1"/>
          </p:nvPr>
        </p:nvSpPr>
        <p:spPr>
          <a:xfrm>
            <a:off x="685800" y="4343400"/>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r>
              <a:rPr lang="fr"/>
              <a:t>Source : Lignes directrices provisoires portant sur la lutte anti-infectieuse en vue de la prise en charge sans risque des cadavres dans le cadre de la COVID-19</a:t>
            </a:r>
            <a:endParaRPr dirty="0"/>
          </a:p>
          <a:p>
            <a:pPr marL="0" lvl="0" indent="0" algn="l" rtl="0">
              <a:spcBef>
                <a:spcPts val="0"/>
              </a:spcBef>
              <a:spcAft>
                <a:spcPts val="0"/>
              </a:spcAft>
              <a:buNone/>
            </a:pPr>
            <a:r>
              <a:rPr lang="fr"/>
              <a:t>PAHO’s Management of Dead Bodies after Disasters: a Field Manual for First Responders</a:t>
            </a:r>
            <a:endParaRPr dirty="0"/>
          </a:p>
        </p:txBody>
      </p:sp>
      <p:sp>
        <p:nvSpPr>
          <p:cNvPr id="1425" name="Google Shape;1425;g77cecb6c06_0_455: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30</a:t>
            </a:fld>
            <a:endParaRPr dirty="0"/>
          </a:p>
        </p:txBody>
      </p:sp>
    </p:spTree>
    <p:extLst>
      <p:ext uri="{BB962C8B-B14F-4D97-AF65-F5344CB8AC3E}">
        <p14:creationId xmlns:p14="http://schemas.microsoft.com/office/powerpoint/2010/main" val="2893802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Shape 31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15" name="Shape 315"/>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22783314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9"/>
        <p:cNvGrpSpPr/>
        <p:nvPr/>
      </p:nvGrpSpPr>
      <p:grpSpPr>
        <a:xfrm>
          <a:off x="0" y="0"/>
          <a:ext cx="0" cy="0"/>
          <a:chOff x="0" y="0"/>
          <a:chExt cx="0" cy="0"/>
        </a:xfrm>
      </p:grpSpPr>
      <p:sp>
        <p:nvSpPr>
          <p:cNvPr id="1430" name="Google Shape;1430;g7510dbd89e_7_296:notes"/>
          <p:cNvSpPr txBox="1">
            <a:spLocks noGrp="1"/>
          </p:cNvSpPr>
          <p:nvPr>
            <p:ph type="body" idx="1"/>
          </p:nvPr>
        </p:nvSpPr>
        <p:spPr>
          <a:xfrm>
            <a:off x="685638" y="4343912"/>
            <a:ext cx="5486737" cy="4114361"/>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1431" name="Google Shape;1431;g7510dbd89e_7_296:notes"/>
          <p:cNvSpPr>
            <a:spLocks noGrp="1" noRot="1" noChangeAspect="1"/>
          </p:cNvSpPr>
          <p:nvPr>
            <p:ph type="sldImg" idx="2"/>
          </p:nvPr>
        </p:nvSpPr>
        <p:spPr>
          <a:xfrm>
            <a:off x="382588" y="687388"/>
            <a:ext cx="6092825" cy="3427412"/>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9942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5"/>
        <p:cNvGrpSpPr/>
        <p:nvPr/>
      </p:nvGrpSpPr>
      <p:grpSpPr>
        <a:xfrm>
          <a:off x="0" y="0"/>
          <a:ext cx="0" cy="0"/>
          <a:chOff x="0" y="0"/>
          <a:chExt cx="0" cy="0"/>
        </a:xfrm>
      </p:grpSpPr>
      <p:sp>
        <p:nvSpPr>
          <p:cNvPr id="1436" name="Google Shape;1436;g7510dbd89e_7_301:notes"/>
          <p:cNvSpPr txBox="1">
            <a:spLocks noGrp="1"/>
          </p:cNvSpPr>
          <p:nvPr>
            <p:ph type="body" idx="1"/>
          </p:nvPr>
        </p:nvSpPr>
        <p:spPr>
          <a:xfrm>
            <a:off x="685638" y="4343912"/>
            <a:ext cx="5486737" cy="4114361"/>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1437" name="Google Shape;1437;g7510dbd89e_7_301:notes"/>
          <p:cNvSpPr>
            <a:spLocks noGrp="1" noRot="1" noChangeAspect="1"/>
          </p:cNvSpPr>
          <p:nvPr>
            <p:ph type="sldImg" idx="2"/>
          </p:nvPr>
        </p:nvSpPr>
        <p:spPr>
          <a:xfrm>
            <a:off x="382588" y="687388"/>
            <a:ext cx="6092825" cy="3427412"/>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859836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1"/>
        <p:cNvGrpSpPr/>
        <p:nvPr/>
      </p:nvGrpSpPr>
      <p:grpSpPr>
        <a:xfrm>
          <a:off x="0" y="0"/>
          <a:ext cx="0" cy="0"/>
          <a:chOff x="0" y="0"/>
          <a:chExt cx="0" cy="0"/>
        </a:xfrm>
      </p:grpSpPr>
      <p:sp>
        <p:nvSpPr>
          <p:cNvPr id="1442" name="Google Shape;1442;g7510dbd89e_7_306:notes"/>
          <p:cNvSpPr txBox="1">
            <a:spLocks noGrp="1"/>
          </p:cNvSpPr>
          <p:nvPr>
            <p:ph type="body" idx="1"/>
          </p:nvPr>
        </p:nvSpPr>
        <p:spPr>
          <a:xfrm>
            <a:off x="685638" y="4343912"/>
            <a:ext cx="5486737" cy="4114361"/>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1443" name="Google Shape;1443;g7510dbd89e_7_306:notes"/>
          <p:cNvSpPr>
            <a:spLocks noGrp="1" noRot="1" noChangeAspect="1"/>
          </p:cNvSpPr>
          <p:nvPr>
            <p:ph type="sldImg" idx="2"/>
          </p:nvPr>
        </p:nvSpPr>
        <p:spPr>
          <a:xfrm>
            <a:off x="382588" y="687388"/>
            <a:ext cx="6092825" cy="3427412"/>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108229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9"/>
        <p:cNvGrpSpPr/>
        <p:nvPr/>
      </p:nvGrpSpPr>
      <p:grpSpPr>
        <a:xfrm>
          <a:off x="0" y="0"/>
          <a:ext cx="0" cy="0"/>
          <a:chOff x="0" y="0"/>
          <a:chExt cx="0" cy="0"/>
        </a:xfrm>
      </p:grpSpPr>
      <p:sp>
        <p:nvSpPr>
          <p:cNvPr id="1240" name="Google Shape;1240;g77cecb61f7_6_0:notes"/>
          <p:cNvSpPr txBox="1">
            <a:spLocks noGrp="1"/>
          </p:cNvSpPr>
          <p:nvPr>
            <p:ph type="body" idx="1"/>
          </p:nvPr>
        </p:nvSpPr>
        <p:spPr>
          <a:xfrm>
            <a:off x="685800" y="4343400"/>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1241" name="Google Shape;1241;g77cecb61f7_6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48602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g7510dbd89e_7_283:notes"/>
          <p:cNvSpPr>
            <a:spLocks noGrp="1" noRot="1" noChangeAspect="1"/>
          </p:cNvSpPr>
          <p:nvPr>
            <p:ph type="sldImg" idx="2"/>
          </p:nvPr>
        </p:nvSpPr>
        <p:spPr>
          <a:xfrm>
            <a:off x="382588" y="687388"/>
            <a:ext cx="6092825" cy="34274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5" name="Google Shape;1455;g7510dbd89e_7_283:notes"/>
          <p:cNvSpPr txBox="1">
            <a:spLocks noGrp="1"/>
          </p:cNvSpPr>
          <p:nvPr>
            <p:ph type="body" idx="1"/>
          </p:nvPr>
        </p:nvSpPr>
        <p:spPr>
          <a:xfrm>
            <a:off x="685638" y="4343912"/>
            <a:ext cx="5486737" cy="4114361"/>
          </a:xfrm>
          <a:prstGeom prst="rect">
            <a:avLst/>
          </a:prstGeom>
          <a:noFill/>
          <a:ln>
            <a:noFill/>
          </a:ln>
        </p:spPr>
        <p:txBody>
          <a:bodyPr spcFirstLastPara="1" wrap="square" lIns="91150" tIns="45575" rIns="91150" bIns="45575" rtlCol="0" anchor="t" anchorCtr="0">
            <a:noAutofit/>
          </a:bodyPr>
          <a:lstStyle/>
          <a:p>
            <a:pPr marL="0" lvl="0" indent="0" algn="l" rtl="0">
              <a:spcBef>
                <a:spcPts val="0"/>
              </a:spcBef>
              <a:spcAft>
                <a:spcPts val="0"/>
              </a:spcAft>
              <a:buNone/>
            </a:pPr>
            <a:r>
              <a:rPr lang="fr" dirty="0"/>
              <a:t>Vous recevrez un document qui contient quelques outils permettant d’initier une discussion communautaire. Assurez</a:t>
            </a:r>
            <a:r>
              <a:rPr lang="fr" baseline="0" dirty="0"/>
              <a:t> </a:t>
            </a:r>
            <a:r>
              <a:rPr lang="fr" dirty="0"/>
              <a:t>vous</a:t>
            </a:r>
            <a:r>
              <a:rPr lang="fr" baseline="0" dirty="0"/>
              <a:t> </a:t>
            </a:r>
            <a:r>
              <a:rPr lang="fr" dirty="0"/>
              <a:t>de mettre en pratique le contenu des documents lorsque vous allez sur le terrain.</a:t>
            </a:r>
            <a:endParaRPr dirty="0"/>
          </a:p>
          <a:p>
            <a:pPr marL="0" lvl="0" indent="0" algn="l" rtl="0">
              <a:spcBef>
                <a:spcPts val="360"/>
              </a:spcBef>
              <a:spcAft>
                <a:spcPts val="0"/>
              </a:spcAft>
              <a:buNone/>
            </a:pPr>
            <a:endParaRPr dirty="0"/>
          </a:p>
          <a:p>
            <a:pPr marL="0" lvl="0" indent="0" algn="l" rtl="0">
              <a:spcBef>
                <a:spcPts val="360"/>
              </a:spcBef>
              <a:spcAft>
                <a:spcPts val="0"/>
              </a:spcAft>
              <a:buNone/>
            </a:pPr>
            <a:r>
              <a:rPr lang="fr" dirty="0"/>
              <a:t>Source: </a:t>
            </a:r>
            <a:r>
              <a:rPr lang="fr" sz="1200" u="sng" dirty="0">
                <a:solidFill>
                  <a:schemeClr val="hlink"/>
                </a:solidFill>
                <a:latin typeface="Calibri"/>
                <a:ea typeface="Calibri"/>
                <a:cs typeface="Calibri"/>
                <a:sym typeface="Calibri"/>
                <a:hlinkClick r:id="rId3"/>
              </a:rPr>
              <a:t>http://www.globalhealthcommunication.org/tool_docs/94/bringing_the_community_together....pdf</a:t>
            </a:r>
            <a:endParaRPr sz="1200" dirty="0">
              <a:solidFill>
                <a:schemeClr val="dk1"/>
              </a:solidFill>
              <a:latin typeface="Calibri"/>
              <a:ea typeface="Calibri"/>
              <a:cs typeface="Calibri"/>
              <a:sym typeface="Calibri"/>
            </a:endParaRPr>
          </a:p>
          <a:p>
            <a:pPr marL="0" lvl="0" indent="0" algn="l" rtl="0">
              <a:spcBef>
                <a:spcPts val="360"/>
              </a:spcBef>
              <a:spcAft>
                <a:spcPts val="0"/>
              </a:spcAft>
              <a:buNone/>
            </a:pPr>
            <a:r>
              <a:rPr lang="fr" dirty="0"/>
              <a:t>B8.1_Soc_mob_comm_eng_180516_en.pptx</a:t>
            </a:r>
            <a:endParaRPr dirty="0"/>
          </a:p>
        </p:txBody>
      </p:sp>
      <p:sp>
        <p:nvSpPr>
          <p:cNvPr id="1456" name="Google Shape;1456;g7510dbd89e_7_283:notes"/>
          <p:cNvSpPr txBox="1">
            <a:spLocks noGrp="1"/>
          </p:cNvSpPr>
          <p:nvPr>
            <p:ph type="sldNum" idx="12"/>
          </p:nvPr>
        </p:nvSpPr>
        <p:spPr>
          <a:xfrm>
            <a:off x="3883650" y="8684899"/>
            <a:ext cx="2972730" cy="457639"/>
          </a:xfrm>
          <a:prstGeom prst="rect">
            <a:avLst/>
          </a:prstGeom>
          <a:noFill/>
          <a:ln>
            <a:noFill/>
          </a:ln>
        </p:spPr>
        <p:txBody>
          <a:bodyPr spcFirstLastPara="1" wrap="square" lIns="91150" tIns="45575" rIns="91150" bIns="45575" rtlCol="0" anchor="b" anchorCtr="0">
            <a:noAutofit/>
          </a:bodyPr>
          <a:lstStyle/>
          <a:p>
            <a:pPr marL="0" lvl="0" indent="0" algn="r" rtl="0">
              <a:spcBef>
                <a:spcPts val="0"/>
              </a:spcBef>
              <a:spcAft>
                <a:spcPts val="0"/>
              </a:spcAft>
              <a:buNone/>
            </a:pPr>
            <a:fld id="{00000000-1234-1234-1234-123412341234}" type="slidenum">
              <a:rPr lang="en-US"/>
              <a:t>35</a:t>
            </a:fld>
            <a:endParaRPr dirty="0"/>
          </a:p>
        </p:txBody>
      </p:sp>
    </p:spTree>
    <p:extLst>
      <p:ext uri="{BB962C8B-B14F-4D97-AF65-F5344CB8AC3E}">
        <p14:creationId xmlns:p14="http://schemas.microsoft.com/office/powerpoint/2010/main" val="1478992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0"/>
        <p:cNvGrpSpPr/>
        <p:nvPr/>
      </p:nvGrpSpPr>
      <p:grpSpPr>
        <a:xfrm>
          <a:off x="0" y="0"/>
          <a:ext cx="0" cy="0"/>
          <a:chOff x="0" y="0"/>
          <a:chExt cx="0" cy="0"/>
        </a:xfrm>
      </p:grpSpPr>
      <p:sp>
        <p:nvSpPr>
          <p:cNvPr id="1461" name="Google Shape;1461;g7510dbd89e_7_289:notes"/>
          <p:cNvSpPr>
            <a:spLocks noGrp="1" noRot="1" noChangeAspect="1"/>
          </p:cNvSpPr>
          <p:nvPr>
            <p:ph type="sldImg" idx="2"/>
          </p:nvPr>
        </p:nvSpPr>
        <p:spPr>
          <a:xfrm>
            <a:off x="382588" y="687388"/>
            <a:ext cx="6092825" cy="34274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2" name="Google Shape;1462;g7510dbd89e_7_289:notes"/>
          <p:cNvSpPr txBox="1">
            <a:spLocks noGrp="1"/>
          </p:cNvSpPr>
          <p:nvPr>
            <p:ph type="body" idx="1"/>
          </p:nvPr>
        </p:nvSpPr>
        <p:spPr>
          <a:xfrm>
            <a:off x="685638" y="4343912"/>
            <a:ext cx="5486737" cy="4114361"/>
          </a:xfrm>
          <a:prstGeom prst="rect">
            <a:avLst/>
          </a:prstGeom>
          <a:noFill/>
          <a:ln>
            <a:noFill/>
          </a:ln>
        </p:spPr>
        <p:txBody>
          <a:bodyPr spcFirstLastPara="1" wrap="square" lIns="91150" tIns="45575" rIns="91150" bIns="45575" rtlCol="0" anchor="t" anchorCtr="0">
            <a:noAutofit/>
          </a:bodyPr>
          <a:lstStyle/>
          <a:p>
            <a:pPr marL="0" lvl="0" indent="0" algn="l" rtl="0">
              <a:spcBef>
                <a:spcPts val="0"/>
              </a:spcBef>
              <a:spcAft>
                <a:spcPts val="0"/>
              </a:spcAft>
              <a:buNone/>
            </a:pPr>
            <a:r>
              <a:rPr lang="fr"/>
              <a:t>Source : B8.1_Soc_mob_comm_eng_180516_en.pptx</a:t>
            </a:r>
            <a:endParaRPr dirty="0"/>
          </a:p>
        </p:txBody>
      </p:sp>
      <p:sp>
        <p:nvSpPr>
          <p:cNvPr id="1463" name="Google Shape;1463;g7510dbd89e_7_289:notes"/>
          <p:cNvSpPr txBox="1">
            <a:spLocks noGrp="1"/>
          </p:cNvSpPr>
          <p:nvPr>
            <p:ph type="sldNum" idx="12"/>
          </p:nvPr>
        </p:nvSpPr>
        <p:spPr>
          <a:xfrm>
            <a:off x="3883650" y="8684899"/>
            <a:ext cx="2972730" cy="457639"/>
          </a:xfrm>
          <a:prstGeom prst="rect">
            <a:avLst/>
          </a:prstGeom>
          <a:noFill/>
          <a:ln>
            <a:noFill/>
          </a:ln>
        </p:spPr>
        <p:txBody>
          <a:bodyPr spcFirstLastPara="1" wrap="square" lIns="91150" tIns="45575" rIns="91150" bIns="45575" rtlCol="0" anchor="b" anchorCtr="0">
            <a:noAutofit/>
          </a:bodyPr>
          <a:lstStyle/>
          <a:p>
            <a:pPr marL="0" lvl="0" indent="0" algn="r" rtl="0">
              <a:spcBef>
                <a:spcPts val="0"/>
              </a:spcBef>
              <a:spcAft>
                <a:spcPts val="0"/>
              </a:spcAft>
              <a:buNone/>
            </a:pPr>
            <a:fld id="{00000000-1234-1234-1234-123412341234}" type="slidenum">
              <a:rPr lang="en-US"/>
              <a:t>36</a:t>
            </a:fld>
            <a:endParaRPr dirty="0"/>
          </a:p>
        </p:txBody>
      </p:sp>
    </p:spTree>
    <p:extLst>
      <p:ext uri="{BB962C8B-B14F-4D97-AF65-F5344CB8AC3E}">
        <p14:creationId xmlns:p14="http://schemas.microsoft.com/office/powerpoint/2010/main" val="8794899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8"/>
        <p:cNvGrpSpPr/>
        <p:nvPr/>
      </p:nvGrpSpPr>
      <p:grpSpPr>
        <a:xfrm>
          <a:off x="0" y="0"/>
          <a:ext cx="0" cy="0"/>
          <a:chOff x="0" y="0"/>
          <a:chExt cx="0" cy="0"/>
        </a:xfrm>
      </p:grpSpPr>
      <p:sp>
        <p:nvSpPr>
          <p:cNvPr id="1469" name="Google Shape;1469;g77cecb6c06_0_208:notes"/>
          <p:cNvSpPr txBox="1">
            <a:spLocks noGrp="1"/>
          </p:cNvSpPr>
          <p:nvPr>
            <p:ph type="body" idx="1"/>
          </p:nvPr>
        </p:nvSpPr>
        <p:spPr>
          <a:xfrm>
            <a:off x="685802" y="4343406"/>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1470" name="Google Shape;1470;g77cecb6c06_0_208: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5714385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4"/>
        <p:cNvGrpSpPr/>
        <p:nvPr/>
      </p:nvGrpSpPr>
      <p:grpSpPr>
        <a:xfrm>
          <a:off x="0" y="0"/>
          <a:ext cx="0" cy="0"/>
          <a:chOff x="0" y="0"/>
          <a:chExt cx="0" cy="0"/>
        </a:xfrm>
      </p:grpSpPr>
      <p:sp>
        <p:nvSpPr>
          <p:cNvPr id="1485" name="Google Shape;1485;g77cecb6c06_0_233:notes"/>
          <p:cNvSpPr txBox="1">
            <a:spLocks noGrp="1"/>
          </p:cNvSpPr>
          <p:nvPr>
            <p:ph type="body" idx="1"/>
          </p:nvPr>
        </p:nvSpPr>
        <p:spPr>
          <a:xfrm>
            <a:off x="685802" y="4343406"/>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Clr>
                <a:schemeClr val="dk1"/>
              </a:buClr>
              <a:buSzPts val="1100"/>
              <a:buFont typeface="Arial"/>
              <a:buNone/>
            </a:pPr>
            <a:r>
              <a:rPr lang="fr"/>
              <a:t>Source : Community_Engagement_180719_en_ug PPT</a:t>
            </a:r>
            <a:endParaRPr dirty="0"/>
          </a:p>
          <a:p>
            <a:pPr marL="0" lvl="0" indent="0" algn="l" rtl="0">
              <a:spcBef>
                <a:spcPts val="0"/>
              </a:spcBef>
              <a:spcAft>
                <a:spcPts val="0"/>
              </a:spcAft>
              <a:buNone/>
            </a:pPr>
            <a:endParaRPr dirty="0"/>
          </a:p>
        </p:txBody>
      </p:sp>
      <p:sp>
        <p:nvSpPr>
          <p:cNvPr id="1486" name="Google Shape;1486;g77cecb6c06_0_233: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9361608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3"/>
        <p:cNvGrpSpPr/>
        <p:nvPr/>
      </p:nvGrpSpPr>
      <p:grpSpPr>
        <a:xfrm>
          <a:off x="0" y="0"/>
          <a:ext cx="0" cy="0"/>
          <a:chOff x="0" y="0"/>
          <a:chExt cx="0" cy="0"/>
        </a:xfrm>
      </p:grpSpPr>
      <p:sp>
        <p:nvSpPr>
          <p:cNvPr id="1494" name="Google Shape;1494;g77cecb6c06_0_241:notes"/>
          <p:cNvSpPr txBox="1">
            <a:spLocks noGrp="1"/>
          </p:cNvSpPr>
          <p:nvPr>
            <p:ph type="body" idx="1"/>
          </p:nvPr>
        </p:nvSpPr>
        <p:spPr>
          <a:xfrm>
            <a:off x="685802" y="4343406"/>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Clr>
                <a:schemeClr val="dk1"/>
              </a:buClr>
              <a:buSzPts val="1100"/>
              <a:buFont typeface="Arial"/>
              <a:buNone/>
            </a:pPr>
            <a:r>
              <a:rPr lang="fr"/>
              <a:t>Source : Community_Engagement_180719_en_ug PPT</a:t>
            </a:r>
            <a:endParaRPr dirty="0"/>
          </a:p>
          <a:p>
            <a:pPr marL="0" lvl="0" indent="0" algn="l" rtl="0">
              <a:spcBef>
                <a:spcPts val="0"/>
              </a:spcBef>
              <a:spcAft>
                <a:spcPts val="0"/>
              </a:spcAft>
              <a:buNone/>
            </a:pPr>
            <a:endParaRPr dirty="0"/>
          </a:p>
        </p:txBody>
      </p:sp>
      <p:sp>
        <p:nvSpPr>
          <p:cNvPr id="1495" name="Google Shape;1495;g77cecb6c06_0_241: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9448942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9"/>
        <p:cNvGrpSpPr/>
        <p:nvPr/>
      </p:nvGrpSpPr>
      <p:grpSpPr>
        <a:xfrm>
          <a:off x="0" y="0"/>
          <a:ext cx="0" cy="0"/>
          <a:chOff x="0" y="0"/>
          <a:chExt cx="0" cy="0"/>
        </a:xfrm>
      </p:grpSpPr>
      <p:sp>
        <p:nvSpPr>
          <p:cNvPr id="1500" name="Google Shape;1500;g77cecb6c06_0_246:notes"/>
          <p:cNvSpPr txBox="1">
            <a:spLocks noGrp="1"/>
          </p:cNvSpPr>
          <p:nvPr>
            <p:ph type="body" idx="1"/>
          </p:nvPr>
        </p:nvSpPr>
        <p:spPr>
          <a:xfrm>
            <a:off x="685802" y="4343406"/>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Clr>
                <a:schemeClr val="dk1"/>
              </a:buClr>
              <a:buSzPts val="1100"/>
              <a:buFont typeface="Arial"/>
              <a:buNone/>
            </a:pPr>
            <a:r>
              <a:rPr lang="fr"/>
              <a:t>Source : Community_Engagement_180719_en_ug PPT</a:t>
            </a:r>
            <a:endParaRPr dirty="0"/>
          </a:p>
          <a:p>
            <a:pPr marL="0" lvl="0" indent="0" algn="l" rtl="0">
              <a:spcBef>
                <a:spcPts val="0"/>
              </a:spcBef>
              <a:spcAft>
                <a:spcPts val="0"/>
              </a:spcAft>
              <a:buNone/>
            </a:pPr>
            <a:endParaRPr dirty="0"/>
          </a:p>
        </p:txBody>
      </p:sp>
      <p:sp>
        <p:nvSpPr>
          <p:cNvPr id="1501" name="Google Shape;1501;g77cecb6c06_0_246: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683436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0" anchor="t" anchorCtr="0">
            <a:noAutofit/>
          </a:bodyPr>
          <a:lstStyle/>
          <a:p>
            <a:pPr marL="0" lvl="0" indent="0" algn="l" rtl="0">
              <a:spcBef>
                <a:spcPts val="0"/>
              </a:spcBef>
              <a:spcAft>
                <a:spcPts val="0"/>
              </a:spcAft>
              <a:buNone/>
            </a:pPr>
            <a:r>
              <a:rPr lang="fr" sz="1200">
                <a:solidFill>
                  <a:schemeClr val="dk1"/>
                </a:solidFill>
                <a:latin typeface="Calibri"/>
                <a:ea typeface="Calibri"/>
                <a:cs typeface="Calibri"/>
                <a:sym typeface="Calibri"/>
              </a:rPr>
              <a:t> </a:t>
            </a:r>
            <a:endParaRPr sz="1200" dirty="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4</a:t>
            </a:fld>
            <a:endParaRPr dirty="0"/>
          </a:p>
        </p:txBody>
      </p:sp>
    </p:spTree>
    <p:extLst>
      <p:ext uri="{BB962C8B-B14F-4D97-AF65-F5344CB8AC3E}">
        <p14:creationId xmlns:p14="http://schemas.microsoft.com/office/powerpoint/2010/main" val="219625011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9"/>
        <p:cNvGrpSpPr/>
        <p:nvPr/>
      </p:nvGrpSpPr>
      <p:grpSpPr>
        <a:xfrm>
          <a:off x="0" y="0"/>
          <a:ext cx="0" cy="0"/>
          <a:chOff x="0" y="0"/>
          <a:chExt cx="0" cy="0"/>
        </a:xfrm>
      </p:grpSpPr>
      <p:sp>
        <p:nvSpPr>
          <p:cNvPr id="1240" name="Google Shape;1240;g77cecb61f7_6_0:notes"/>
          <p:cNvSpPr txBox="1">
            <a:spLocks noGrp="1"/>
          </p:cNvSpPr>
          <p:nvPr>
            <p:ph type="body" idx="1"/>
          </p:nvPr>
        </p:nvSpPr>
        <p:spPr>
          <a:xfrm>
            <a:off x="685800" y="4343400"/>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1241" name="Google Shape;1241;g77cecb61f7_6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225905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5"/>
        <p:cNvGrpSpPr/>
        <p:nvPr/>
      </p:nvGrpSpPr>
      <p:grpSpPr>
        <a:xfrm>
          <a:off x="0" y="0"/>
          <a:ext cx="0" cy="0"/>
          <a:chOff x="0" y="0"/>
          <a:chExt cx="0" cy="0"/>
        </a:xfrm>
      </p:grpSpPr>
      <p:sp>
        <p:nvSpPr>
          <p:cNvPr id="1506" name="Google Shape;1506;g77cecb6c06_0_256:notes"/>
          <p:cNvSpPr txBox="1">
            <a:spLocks noGrp="1"/>
          </p:cNvSpPr>
          <p:nvPr>
            <p:ph type="body" idx="1"/>
          </p:nvPr>
        </p:nvSpPr>
        <p:spPr>
          <a:xfrm>
            <a:off x="685802" y="4343406"/>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Clr>
                <a:schemeClr val="dk1"/>
              </a:buClr>
              <a:buSzPts val="1100"/>
              <a:buFont typeface="Arial"/>
              <a:buNone/>
            </a:pPr>
            <a:r>
              <a:rPr lang="fr"/>
              <a:t>Source : Community_Engagement_180719_en_ug PPT</a:t>
            </a:r>
            <a:endParaRPr dirty="0"/>
          </a:p>
          <a:p>
            <a:pPr marL="0" lvl="0" indent="0" algn="l" rtl="0">
              <a:spcBef>
                <a:spcPts val="0"/>
              </a:spcBef>
              <a:spcAft>
                <a:spcPts val="0"/>
              </a:spcAft>
              <a:buNone/>
            </a:pPr>
            <a:endParaRPr dirty="0"/>
          </a:p>
        </p:txBody>
      </p:sp>
      <p:sp>
        <p:nvSpPr>
          <p:cNvPr id="1507" name="Google Shape;1507;g77cecb6c06_0_256: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259974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2"/>
        <p:cNvGrpSpPr/>
        <p:nvPr/>
      </p:nvGrpSpPr>
      <p:grpSpPr>
        <a:xfrm>
          <a:off x="0" y="0"/>
          <a:ext cx="0" cy="0"/>
          <a:chOff x="0" y="0"/>
          <a:chExt cx="0" cy="0"/>
        </a:xfrm>
      </p:grpSpPr>
      <p:sp>
        <p:nvSpPr>
          <p:cNvPr id="1513" name="Google Shape;1513;g77cecb6c06_0_262:notes"/>
          <p:cNvSpPr txBox="1">
            <a:spLocks noGrp="1"/>
          </p:cNvSpPr>
          <p:nvPr>
            <p:ph type="body" idx="1"/>
          </p:nvPr>
        </p:nvSpPr>
        <p:spPr>
          <a:xfrm>
            <a:off x="685802" y="4343406"/>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Clr>
                <a:schemeClr val="dk1"/>
              </a:buClr>
              <a:buSzPts val="1100"/>
              <a:buFont typeface="Arial"/>
              <a:buNone/>
            </a:pPr>
            <a:r>
              <a:rPr lang="fr"/>
              <a:t>Source : Community_Engagement_180719_en_ug PPT</a:t>
            </a:r>
            <a:endParaRPr dirty="0"/>
          </a:p>
          <a:p>
            <a:pPr marL="0" lvl="0" indent="0" algn="l" rtl="0">
              <a:spcBef>
                <a:spcPts val="0"/>
              </a:spcBef>
              <a:spcAft>
                <a:spcPts val="0"/>
              </a:spcAft>
              <a:buNone/>
            </a:pPr>
            <a:endParaRPr dirty="0"/>
          </a:p>
        </p:txBody>
      </p:sp>
      <p:sp>
        <p:nvSpPr>
          <p:cNvPr id="1514" name="Google Shape;1514;g77cecb6c06_0_262: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593554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1"/>
        <p:cNvGrpSpPr/>
        <p:nvPr/>
      </p:nvGrpSpPr>
      <p:grpSpPr>
        <a:xfrm>
          <a:off x="0" y="0"/>
          <a:ext cx="0" cy="0"/>
          <a:chOff x="0" y="0"/>
          <a:chExt cx="0" cy="0"/>
        </a:xfrm>
      </p:grpSpPr>
      <p:sp>
        <p:nvSpPr>
          <p:cNvPr id="1522" name="Google Shape;1522;g77cecb6c06_0_270:notes"/>
          <p:cNvSpPr txBox="1">
            <a:spLocks noGrp="1"/>
          </p:cNvSpPr>
          <p:nvPr>
            <p:ph type="body" idx="1"/>
          </p:nvPr>
        </p:nvSpPr>
        <p:spPr>
          <a:xfrm>
            <a:off x="685802" y="4343406"/>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Clr>
                <a:schemeClr val="dk1"/>
              </a:buClr>
              <a:buSzPts val="1100"/>
              <a:buFont typeface="Arial"/>
              <a:buNone/>
            </a:pPr>
            <a:r>
              <a:rPr lang="fr"/>
              <a:t>Source : Community_Engagement_180719_en_ug PPT</a:t>
            </a:r>
            <a:endParaRPr dirty="0"/>
          </a:p>
          <a:p>
            <a:pPr marL="0" lvl="0" indent="0" algn="l" rtl="0">
              <a:spcBef>
                <a:spcPts val="0"/>
              </a:spcBef>
              <a:spcAft>
                <a:spcPts val="0"/>
              </a:spcAft>
              <a:buNone/>
            </a:pPr>
            <a:endParaRPr dirty="0"/>
          </a:p>
        </p:txBody>
      </p:sp>
      <p:sp>
        <p:nvSpPr>
          <p:cNvPr id="1523" name="Google Shape;1523;g77cecb6c06_0_270: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1140088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9"/>
        <p:cNvGrpSpPr/>
        <p:nvPr/>
      </p:nvGrpSpPr>
      <p:grpSpPr>
        <a:xfrm>
          <a:off x="0" y="0"/>
          <a:ext cx="0" cy="0"/>
          <a:chOff x="0" y="0"/>
          <a:chExt cx="0" cy="0"/>
        </a:xfrm>
      </p:grpSpPr>
      <p:sp>
        <p:nvSpPr>
          <p:cNvPr id="1530" name="Google Shape;1530;g77cecb6c06_0_277:notes"/>
          <p:cNvSpPr txBox="1">
            <a:spLocks noGrp="1"/>
          </p:cNvSpPr>
          <p:nvPr>
            <p:ph type="body" idx="1"/>
          </p:nvPr>
        </p:nvSpPr>
        <p:spPr>
          <a:xfrm>
            <a:off x="685802" y="4343406"/>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Clr>
                <a:schemeClr val="dk1"/>
              </a:buClr>
              <a:buSzPts val="1100"/>
              <a:buFont typeface="Arial"/>
              <a:buNone/>
            </a:pPr>
            <a:r>
              <a:rPr lang="fr"/>
              <a:t>Source : Community_Engagement_180719_en_ug PPT</a:t>
            </a:r>
            <a:endParaRPr dirty="0"/>
          </a:p>
          <a:p>
            <a:pPr marL="0" lvl="0" indent="0" algn="l" rtl="0">
              <a:spcBef>
                <a:spcPts val="0"/>
              </a:spcBef>
              <a:spcAft>
                <a:spcPts val="0"/>
              </a:spcAft>
              <a:buNone/>
            </a:pPr>
            <a:endParaRPr dirty="0"/>
          </a:p>
        </p:txBody>
      </p:sp>
      <p:sp>
        <p:nvSpPr>
          <p:cNvPr id="1531" name="Google Shape;1531;g77cecb6c06_0_277: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6660692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7"/>
        <p:cNvGrpSpPr/>
        <p:nvPr/>
      </p:nvGrpSpPr>
      <p:grpSpPr>
        <a:xfrm>
          <a:off x="0" y="0"/>
          <a:ext cx="0" cy="0"/>
          <a:chOff x="0" y="0"/>
          <a:chExt cx="0" cy="0"/>
        </a:xfrm>
      </p:grpSpPr>
      <p:sp>
        <p:nvSpPr>
          <p:cNvPr id="1538" name="Google Shape;1538;g77cecb6c06_0_284:notes"/>
          <p:cNvSpPr txBox="1">
            <a:spLocks noGrp="1"/>
          </p:cNvSpPr>
          <p:nvPr>
            <p:ph type="body" idx="1"/>
          </p:nvPr>
        </p:nvSpPr>
        <p:spPr>
          <a:xfrm>
            <a:off x="685802" y="4343406"/>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Clr>
                <a:schemeClr val="dk1"/>
              </a:buClr>
              <a:buSzPts val="1100"/>
              <a:buFont typeface="Arial"/>
              <a:buNone/>
            </a:pPr>
            <a:r>
              <a:rPr lang="fr"/>
              <a:t>Source : Community_Engagement_180719_en_ug PPT</a:t>
            </a:r>
            <a:endParaRPr dirty="0"/>
          </a:p>
          <a:p>
            <a:pPr marL="0" lvl="0" indent="0" algn="l" rtl="0">
              <a:spcBef>
                <a:spcPts val="0"/>
              </a:spcBef>
              <a:spcAft>
                <a:spcPts val="0"/>
              </a:spcAft>
              <a:buNone/>
            </a:pPr>
            <a:endParaRPr dirty="0"/>
          </a:p>
        </p:txBody>
      </p:sp>
      <p:sp>
        <p:nvSpPr>
          <p:cNvPr id="1539" name="Google Shape;1539;g77cecb6c06_0_284: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828598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5"/>
        <p:cNvGrpSpPr/>
        <p:nvPr/>
      </p:nvGrpSpPr>
      <p:grpSpPr>
        <a:xfrm>
          <a:off x="0" y="0"/>
          <a:ext cx="0" cy="0"/>
          <a:chOff x="0" y="0"/>
          <a:chExt cx="0" cy="0"/>
        </a:xfrm>
      </p:grpSpPr>
      <p:sp>
        <p:nvSpPr>
          <p:cNvPr id="1546" name="Google Shape;1546;g77cecb6c06_0_291:notes"/>
          <p:cNvSpPr txBox="1">
            <a:spLocks noGrp="1"/>
          </p:cNvSpPr>
          <p:nvPr>
            <p:ph type="body" idx="1"/>
          </p:nvPr>
        </p:nvSpPr>
        <p:spPr>
          <a:xfrm>
            <a:off x="685802" y="4343406"/>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Clr>
                <a:schemeClr val="dk1"/>
              </a:buClr>
              <a:buSzPts val="1100"/>
              <a:buFont typeface="Arial"/>
              <a:buNone/>
            </a:pPr>
            <a:r>
              <a:rPr lang="fr"/>
              <a:t>Source : Community_Engagement_180719_en_ug PPT</a:t>
            </a:r>
            <a:endParaRPr dirty="0"/>
          </a:p>
          <a:p>
            <a:pPr marL="0" lvl="0" indent="0" algn="l" rtl="0">
              <a:spcBef>
                <a:spcPts val="0"/>
              </a:spcBef>
              <a:spcAft>
                <a:spcPts val="0"/>
              </a:spcAft>
              <a:buNone/>
            </a:pPr>
            <a:endParaRPr dirty="0"/>
          </a:p>
        </p:txBody>
      </p:sp>
      <p:sp>
        <p:nvSpPr>
          <p:cNvPr id="1547" name="Google Shape;1547;g77cecb6c06_0_291: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5360440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3"/>
        <p:cNvGrpSpPr/>
        <p:nvPr/>
      </p:nvGrpSpPr>
      <p:grpSpPr>
        <a:xfrm>
          <a:off x="0" y="0"/>
          <a:ext cx="0" cy="0"/>
          <a:chOff x="0" y="0"/>
          <a:chExt cx="0" cy="0"/>
        </a:xfrm>
      </p:grpSpPr>
      <p:sp>
        <p:nvSpPr>
          <p:cNvPr id="1554" name="Google Shape;1554;g77cecb6c06_0_298:notes"/>
          <p:cNvSpPr txBox="1">
            <a:spLocks noGrp="1"/>
          </p:cNvSpPr>
          <p:nvPr>
            <p:ph type="body" idx="1"/>
          </p:nvPr>
        </p:nvSpPr>
        <p:spPr>
          <a:xfrm>
            <a:off x="685802" y="4343406"/>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Clr>
                <a:schemeClr val="dk1"/>
              </a:buClr>
              <a:buSzPts val="1100"/>
              <a:buFont typeface="Arial"/>
              <a:buNone/>
            </a:pPr>
            <a:r>
              <a:rPr lang="fr"/>
              <a:t>Source : Community_Engagement_180719_en_ug PPT</a:t>
            </a:r>
            <a:endParaRPr dirty="0"/>
          </a:p>
          <a:p>
            <a:pPr marL="0" lvl="0" indent="0" algn="l" rtl="0">
              <a:spcBef>
                <a:spcPts val="0"/>
              </a:spcBef>
              <a:spcAft>
                <a:spcPts val="0"/>
              </a:spcAft>
              <a:buNone/>
            </a:pPr>
            <a:endParaRPr dirty="0"/>
          </a:p>
        </p:txBody>
      </p:sp>
      <p:sp>
        <p:nvSpPr>
          <p:cNvPr id="1555" name="Google Shape;1555;g77cecb6c06_0_298: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694840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9"/>
        <p:cNvGrpSpPr/>
        <p:nvPr/>
      </p:nvGrpSpPr>
      <p:grpSpPr>
        <a:xfrm>
          <a:off x="0" y="0"/>
          <a:ext cx="0" cy="0"/>
          <a:chOff x="0" y="0"/>
          <a:chExt cx="0" cy="0"/>
        </a:xfrm>
      </p:grpSpPr>
      <p:sp>
        <p:nvSpPr>
          <p:cNvPr id="1240" name="Google Shape;1240;g77cecb61f7_6_0:notes"/>
          <p:cNvSpPr txBox="1">
            <a:spLocks noGrp="1"/>
          </p:cNvSpPr>
          <p:nvPr>
            <p:ph type="body" idx="1"/>
          </p:nvPr>
        </p:nvSpPr>
        <p:spPr>
          <a:xfrm>
            <a:off x="685800" y="4343400"/>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1241" name="Google Shape;1241;g77cecb61f7_6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5257086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rtlCol="0"/>
          <a:lstStyle/>
          <a:p>
            <a:pPr rtl="0"/>
            <a:r>
              <a:rPr lang="fr"/>
              <a:t>Source  : Community engagement for emergency/outbreak preparedness and response: a flash survey literature review of guidance documents, (WHO, 2019)</a:t>
            </a:r>
          </a:p>
          <a:p>
            <a:pPr rtl="0"/>
            <a:r>
              <a:rPr lang="fr"/>
              <a:t> </a:t>
            </a:r>
          </a:p>
          <a:p>
            <a:pPr rtl="0"/>
            <a:r>
              <a:rPr lang="fr"/>
              <a:t>6 août 2019 </a:t>
            </a:r>
          </a:p>
        </p:txBody>
      </p:sp>
      <p:sp>
        <p:nvSpPr>
          <p:cNvPr id="4" name="Slide Number Placeholder 3"/>
          <p:cNvSpPr>
            <a:spLocks noGrp="1"/>
          </p:cNvSpPr>
          <p:nvPr>
            <p:ph type="sldNum" idx="12"/>
          </p:nvPr>
        </p:nvSpPr>
        <p:spPr/>
        <p:txBody>
          <a:bodyPr rtlCol="0"/>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50</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696683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9"/>
        <p:cNvGrpSpPr/>
        <p:nvPr/>
      </p:nvGrpSpPr>
      <p:grpSpPr>
        <a:xfrm>
          <a:off x="0" y="0"/>
          <a:ext cx="0" cy="0"/>
          <a:chOff x="0" y="0"/>
          <a:chExt cx="0" cy="0"/>
        </a:xfrm>
      </p:grpSpPr>
      <p:sp>
        <p:nvSpPr>
          <p:cNvPr id="1240" name="Google Shape;1240;g77cecb61f7_6_0:notes"/>
          <p:cNvSpPr txBox="1">
            <a:spLocks noGrp="1"/>
          </p:cNvSpPr>
          <p:nvPr>
            <p:ph type="body" idx="1"/>
          </p:nvPr>
        </p:nvSpPr>
        <p:spPr>
          <a:xfrm>
            <a:off x="685800" y="4343400"/>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1241" name="Google Shape;1241;g77cecb61f7_6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9341405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1"/>
        <p:cNvGrpSpPr/>
        <p:nvPr/>
      </p:nvGrpSpPr>
      <p:grpSpPr>
        <a:xfrm>
          <a:off x="0" y="0"/>
          <a:ext cx="0" cy="0"/>
          <a:chOff x="0" y="0"/>
          <a:chExt cx="0" cy="0"/>
        </a:xfrm>
      </p:grpSpPr>
      <p:sp>
        <p:nvSpPr>
          <p:cNvPr id="1562" name="Google Shape;1562;g77cecb6c06_0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3" name="Google Shape;1563;g77cecb6c06_0_85:notes"/>
          <p:cNvSpPr txBox="1">
            <a:spLocks noGrp="1"/>
          </p:cNvSpPr>
          <p:nvPr>
            <p:ph type="body" idx="1"/>
          </p:nvPr>
        </p:nvSpPr>
        <p:spPr>
          <a:xfrm>
            <a:off x="685800" y="4343400"/>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1564" name="Google Shape;1564;g77cecb6c06_0_85: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rtlCol="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51</a:t>
            </a:fld>
            <a:endParaRPr dirty="0"/>
          </a:p>
        </p:txBody>
      </p:sp>
    </p:spTree>
    <p:extLst>
      <p:ext uri="{BB962C8B-B14F-4D97-AF65-F5344CB8AC3E}">
        <p14:creationId xmlns:p14="http://schemas.microsoft.com/office/powerpoint/2010/main" val="166898222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2: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9" name="Google Shape;259;p2: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0" anchor="t" anchorCtr="0">
            <a:noAutofit/>
          </a:bodyPr>
          <a:lstStyle/>
          <a:p>
            <a:pPr lvl="0" rtl="0"/>
            <a:endParaRPr lang="en-US" sz="1200" dirty="0"/>
          </a:p>
        </p:txBody>
      </p:sp>
      <p:sp>
        <p:nvSpPr>
          <p:cNvPr id="260" name="Google Shape;260;p2: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52</a:t>
            </a:fld>
            <a:endParaRPr sz="1200" b="0" i="0" u="none" strike="noStrike" cap="none"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95745521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2: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9" name="Google Shape;259;p2: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0" anchor="t" anchorCtr="0">
            <a:noAutofit/>
          </a:bodyPr>
          <a:lstStyle/>
          <a:p>
            <a:pPr lvl="0" rtl="0"/>
            <a:endParaRPr lang="en-US" sz="1200" dirty="0"/>
          </a:p>
        </p:txBody>
      </p:sp>
      <p:sp>
        <p:nvSpPr>
          <p:cNvPr id="260" name="Google Shape;260;p2: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53</a:t>
            </a:fld>
            <a:endParaRPr sz="1200" b="0" i="0" u="none" strike="noStrike" cap="none"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1415183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9"/>
        <p:cNvGrpSpPr/>
        <p:nvPr/>
      </p:nvGrpSpPr>
      <p:grpSpPr>
        <a:xfrm>
          <a:off x="0" y="0"/>
          <a:ext cx="0" cy="0"/>
          <a:chOff x="0" y="0"/>
          <a:chExt cx="0" cy="0"/>
        </a:xfrm>
      </p:grpSpPr>
      <p:sp>
        <p:nvSpPr>
          <p:cNvPr id="1240" name="Google Shape;1240;g77cecb61f7_6_0:notes"/>
          <p:cNvSpPr txBox="1">
            <a:spLocks noGrp="1"/>
          </p:cNvSpPr>
          <p:nvPr>
            <p:ph type="body" idx="1"/>
          </p:nvPr>
        </p:nvSpPr>
        <p:spPr>
          <a:xfrm>
            <a:off x="685800" y="4343400"/>
            <a:ext cx="5486400" cy="4114800"/>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1241" name="Google Shape;1241;g77cecb61f7_6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801805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rtlCol="0"/>
          <a:lstStyle/>
          <a:p>
            <a:pPr rtl="0"/>
            <a:r>
              <a:rPr lang="fr" dirty="0"/>
              <a:t>La question « qu’est-ce-qu’une communauté ? » est adressée aux participants</a:t>
            </a:r>
          </a:p>
          <a:p>
            <a:pPr rtl="0"/>
            <a:endParaRPr lang="en-US" dirty="0"/>
          </a:p>
          <a:p>
            <a:pPr rtl="0"/>
            <a:r>
              <a:rPr lang="fr" dirty="0"/>
              <a:t>Préciser que les participants rassemblés en ce jour constituent une communauté</a:t>
            </a:r>
          </a:p>
          <a:p>
            <a:pPr rtl="0"/>
            <a:endParaRPr lang="en-US" dirty="0"/>
          </a:p>
          <a:p>
            <a:pPr rtl="0"/>
            <a:r>
              <a:rPr lang="fr" dirty="0"/>
              <a:t>Les membres de l’équipe d’intervention rapide sont également une communauté prête à intervenir en situation d’urgence. la communauté formée par ces derniers et celle ayant besoin de leur aide sont appelées à travailler conjointement</a:t>
            </a:r>
          </a:p>
        </p:txBody>
      </p:sp>
      <p:sp>
        <p:nvSpPr>
          <p:cNvPr id="4" name="Slide Number Placeholder 3"/>
          <p:cNvSpPr>
            <a:spLocks noGrp="1"/>
          </p:cNvSpPr>
          <p:nvPr>
            <p:ph type="sldNum" sz="quarter" idx="10"/>
          </p:nvPr>
        </p:nvSpPr>
        <p:spPr/>
        <p:txBody>
          <a:bodyPr rtlCol="0"/>
          <a:lstStyle/>
          <a:p>
            <a:pPr rtl="0"/>
            <a:fld id="{96D05BE6-F306-F843-A0FE-C0C363E96811}" type="slidenum">
              <a:rPr lang="en-US" smtClean="0"/>
              <a:t>7</a:t>
            </a:fld>
            <a:endParaRPr lang="en-US" dirty="0"/>
          </a:p>
        </p:txBody>
      </p:sp>
    </p:spTree>
    <p:extLst>
      <p:ext uri="{BB962C8B-B14F-4D97-AF65-F5344CB8AC3E}">
        <p14:creationId xmlns:p14="http://schemas.microsoft.com/office/powerpoint/2010/main" val="4077172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10"/>
          </p:nvPr>
        </p:nvSpPr>
        <p:spPr/>
        <p:txBody>
          <a:bodyPr rtlCol="0"/>
          <a:lstStyle/>
          <a:p>
            <a:pPr rtl="0"/>
            <a:fld id="{96D05BE6-F306-F843-A0FE-C0C363E96811}" type="slidenum">
              <a:rPr lang="en-US" smtClean="0"/>
              <a:t>8</a:t>
            </a:fld>
            <a:endParaRPr lang="en-US" dirty="0"/>
          </a:p>
        </p:txBody>
      </p:sp>
    </p:spTree>
    <p:extLst>
      <p:ext uri="{BB962C8B-B14F-4D97-AF65-F5344CB8AC3E}">
        <p14:creationId xmlns:p14="http://schemas.microsoft.com/office/powerpoint/2010/main" val="21877202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rtlCol="0"/>
          <a:lstStyle/>
          <a:p>
            <a:pPr rtl="0"/>
            <a:r>
              <a:rPr lang="fr" dirty="0"/>
              <a:t>Il</a:t>
            </a:r>
            <a:r>
              <a:rPr lang="fr" baseline="0" dirty="0"/>
              <a:t> s’agit d’un engagement bidirectionnel</a:t>
            </a:r>
            <a:r>
              <a:rPr lang="fr" dirty="0"/>
              <a:t>, c’est une situation gagnant-gagnant, aussi bien pour les communautés que pour l’équipe d’intervention rapide</a:t>
            </a:r>
          </a:p>
          <a:p>
            <a:pPr rtl="0"/>
            <a:r>
              <a:rPr lang="fr" dirty="0"/>
              <a:t> Premier aspect gagnant : les intervenants doivent être à l’écoute de la communauté s’ils souhaitent garantir l’efficacité et l’efficience, mieux appréhender les facteurs en jeu et les réseaux existants, et surtout exploiter les ressources disponibles</a:t>
            </a:r>
          </a:p>
          <a:p>
            <a:pPr rtl="0"/>
            <a:r>
              <a:rPr lang="fr" dirty="0"/>
              <a:t> Deuxième aspect gagnant : la participation de la communauté, la responsabilisation, l’appropriation</a:t>
            </a:r>
          </a:p>
          <a:p>
            <a:pPr rtl="0"/>
            <a:endParaRPr lang="en-US" dirty="0"/>
          </a:p>
          <a:p>
            <a:pPr rtl="0"/>
            <a:r>
              <a:rPr lang="fr" dirty="0"/>
              <a:t>Ne pas se contenter d’aller donner les informations nécessaires, l'engagement communautaire requiert de la compréhension et un travail conjoint</a:t>
            </a:r>
          </a:p>
          <a:p>
            <a:pPr rtl="0"/>
            <a:endParaRPr lang="en-US" dirty="0"/>
          </a:p>
          <a:p>
            <a:pPr rtl="0"/>
            <a:r>
              <a:rPr lang="fr" dirty="0"/>
              <a:t>Quelle est l’utilité de l’engagement communautaire en situation d’urgence ou en temps de crise ?</a:t>
            </a:r>
          </a:p>
          <a:p>
            <a:pPr rtl="0"/>
            <a:r>
              <a:rPr lang="fr" dirty="0"/>
              <a:t>Voici un exemple apporté par Fernanda : Mission MSF au Soudan du sud - En raison d’un conflit existant dans une région, la population a déserté les maisons. Après un an les habitants de la région ont souhaité regagner leurs terres ; intention accompagnée par MSF qui s’était chargée de rétablir les services de santé dans leur village. L’un des objectifs de l’organisation était de mettre rapidement en place un centre de santé, ce qui a été fait suite à la rénovation d’un bâtiment du village, aux fins de l’utiliser comme centre de santé. Une fois terminé, pour une raison inconnue de MSF, personne ne fréquentait le centre de santé. Après une journée d’échanges avec plusieurs membres de la communauté, il fut porté à la connaissance de l’organisation que le bâtiment rénové avait abrité de nombreux massacres et avait servi de maison de torture.  </a:t>
            </a:r>
          </a:p>
          <a:p>
            <a:pPr rtl="0"/>
            <a:r>
              <a:rPr lang="fr" dirty="0"/>
              <a:t>Beaucoup de temps et de ressources ont été gaspillés alors qu’il a fallu seulement une journée d’évaluation qualitative pour comprendre le problème.</a:t>
            </a:r>
          </a:p>
          <a:p>
            <a:pPr rtl="0"/>
            <a:r>
              <a:rPr lang="fr" dirty="0"/>
              <a:t>Ainsi, même en temps de crise, il est essentiel de communiquer avec les communautés frappées afin de mieux cerner le contexte et les besoins.</a:t>
            </a:r>
          </a:p>
        </p:txBody>
      </p:sp>
      <p:sp>
        <p:nvSpPr>
          <p:cNvPr id="4" name="Slide Number Placeholder 3"/>
          <p:cNvSpPr>
            <a:spLocks noGrp="1"/>
          </p:cNvSpPr>
          <p:nvPr>
            <p:ph type="sldNum" sz="quarter" idx="10"/>
          </p:nvPr>
        </p:nvSpPr>
        <p:spPr/>
        <p:txBody>
          <a:bodyPr rtlCol="0"/>
          <a:lstStyle/>
          <a:p>
            <a:pPr rtl="0"/>
            <a:fld id="{96D05BE6-F306-F843-A0FE-C0C363E96811}" type="slidenum">
              <a:rPr lang="en-US" smtClean="0"/>
              <a:t>9</a:t>
            </a:fld>
            <a:endParaRPr lang="en-US" dirty="0"/>
          </a:p>
        </p:txBody>
      </p:sp>
    </p:spTree>
    <p:extLst>
      <p:ext uri="{BB962C8B-B14F-4D97-AF65-F5344CB8AC3E}">
        <p14:creationId xmlns:p14="http://schemas.microsoft.com/office/powerpoint/2010/main" val="13971406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reserve="1">
  <p:cSld name="Title Slide">
    <p:spTree>
      <p:nvGrpSpPr>
        <p:cNvPr id="1" name=""/>
        <p:cNvGrpSpPr/>
        <p:nvPr/>
      </p:nvGrpSpPr>
      <p:grpSpPr>
        <a:xfrm>
          <a:off x="0" y="0"/>
          <a:ext cx="0" cy="0"/>
          <a:chOff x="0" y="0"/>
          <a:chExt cx="0" cy="0"/>
        </a:xfrm>
      </p:grpSpPr>
      <p:sp>
        <p:nvSpPr>
          <p:cNvPr id="19" name="Rectangle 1"/>
          <p:cNvSpPr/>
          <p:nvPr/>
        </p:nvSpPr>
        <p:spPr>
          <a:xfrm>
            <a:off x="0" y="13"/>
            <a:ext cx="12192000" cy="4354825"/>
          </a:xfrm>
          <a:prstGeom prst="rect">
            <a:avLst/>
          </a:prstGeom>
          <a:solidFill>
            <a:srgbClr val="ECF2F8"/>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6" name="Subtitle 5"/>
          <p:cNvSpPr txBox="1"/>
          <p:nvPr/>
        </p:nvSpPr>
        <p:spPr>
          <a:xfrm>
            <a:off x="8061959" y="6636313"/>
            <a:ext cx="3794759" cy="3177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27"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29" name="Body Level One…"/>
          <p:cNvSpPr txBox="1">
            <a:spLocks noGrp="1"/>
          </p:cNvSpPr>
          <p:nvPr>
            <p:ph type="body" sz="quarter" idx="1"/>
          </p:nvPr>
        </p:nvSpPr>
        <p:spPr>
          <a:xfrm>
            <a:off x="5525727" y="3491869"/>
            <a:ext cx="5925539" cy="914401"/>
          </a:xfrm>
          <a:prstGeom prst="rect">
            <a:avLst/>
          </a:prstGeom>
        </p:spPr>
        <p:txBody>
          <a:bodyPr/>
          <a:lstStyle>
            <a:lvl1pPr>
              <a:defRPr sz="2400">
                <a:latin typeface="Source Sans Pro Bold"/>
                <a:ea typeface="Source Sans Pro Bold"/>
                <a:cs typeface="Source Sans Pro Bold"/>
                <a:sym typeface="Source Sans Pro Bold"/>
              </a:defRPr>
            </a:lvl1pPr>
            <a:lvl2pPr>
              <a:defRPr sz="2400">
                <a:latin typeface="Source Sans Pro Bold"/>
                <a:ea typeface="Source Sans Pro Bold"/>
                <a:cs typeface="Source Sans Pro Bold"/>
                <a:sym typeface="Source Sans Pro Bold"/>
              </a:defRPr>
            </a:lvl2pPr>
            <a:lvl3pPr>
              <a:defRPr sz="2400">
                <a:latin typeface="Source Sans Pro Bold"/>
                <a:ea typeface="Source Sans Pro Bold"/>
                <a:cs typeface="Source Sans Pro Bold"/>
                <a:sym typeface="Source Sans Pro Bold"/>
              </a:defRPr>
            </a:lvl3pPr>
            <a:lvl4pPr>
              <a:defRPr sz="2400">
                <a:latin typeface="Source Sans Pro Bold"/>
                <a:ea typeface="Source Sans Pro Bold"/>
                <a:cs typeface="Source Sans Pro Bold"/>
                <a:sym typeface="Source Sans Pro Bold"/>
              </a:defRPr>
            </a:lvl4pPr>
            <a:lvl5pPr>
              <a:defRPr sz="24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7" y="1587567"/>
            <a:ext cx="4490140" cy="2410277"/>
          </a:xfrm>
          <a:prstGeom prst="rect">
            <a:avLst/>
          </a:prstGeom>
        </p:spPr>
        <p:txBody>
          <a:bodyPr/>
          <a:lstStyle/>
          <a:p>
            <a:r>
              <a:t>Title Text</a:t>
            </a:r>
          </a:p>
        </p:txBody>
      </p:sp>
      <p:sp>
        <p:nvSpPr>
          <p:cNvPr id="2" name="Subtitle 5">
            <a:extLst>
              <a:ext uri="{FF2B5EF4-FFF2-40B4-BE49-F238E27FC236}">
                <a16:creationId xmlns:a16="http://schemas.microsoft.com/office/drawing/2014/main" id="{346F9A07-17DF-BE26-D411-5FB36BA1CFC6}"/>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E1E0110A-6C11-13A8-7B74-B9ACE16952FB}"/>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‹N°›</a:t>
            </a:fld>
            <a:endParaRPr lang="hu-HU" sz="825">
              <a:latin typeface="+mn-lt"/>
            </a:endParaRPr>
          </a:p>
        </p:txBody>
      </p:sp>
      <p:pic>
        <p:nvPicPr>
          <p:cNvPr id="15" name="Picture 14" descr="A picture containing text, font, graphics, screenshot&#10;&#10;Description automatically generated">
            <a:extLst>
              <a:ext uri="{FF2B5EF4-FFF2-40B4-BE49-F238E27FC236}">
                <a16:creationId xmlns:a16="http://schemas.microsoft.com/office/drawing/2014/main" id="{FCAFBACD-0EB9-400F-9A79-94F7DC919B0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6" name="Picture 15" descr="A logo of the united nations organization&#10;&#10;Description automatically generated with low confidence">
            <a:extLst>
              <a:ext uri="{FF2B5EF4-FFF2-40B4-BE49-F238E27FC236}">
                <a16:creationId xmlns:a16="http://schemas.microsoft.com/office/drawing/2014/main" id="{8EB21189-8EB9-4CE2-88E5-AA4E1A01000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1981839295"/>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reserve="1">
  <p:cSld name="1_Section Header">
    <p:spTree>
      <p:nvGrpSpPr>
        <p:cNvPr id="1" name=""/>
        <p:cNvGrpSpPr/>
        <p:nvPr/>
      </p:nvGrpSpPr>
      <p:grpSpPr>
        <a:xfrm>
          <a:off x="0" y="0"/>
          <a:ext cx="0" cy="0"/>
          <a:chOff x="0" y="0"/>
          <a:chExt cx="0" cy="0"/>
        </a:xfrm>
      </p:grpSpPr>
      <p:pic>
        <p:nvPicPr>
          <p:cNvPr id="229" name="Image" descr="Image"/>
          <p:cNvPicPr>
            <a:picLocks noChangeAspect="1"/>
          </p:cNvPicPr>
          <p:nvPr/>
        </p:nvPicPr>
        <p:blipFill>
          <a:blip r:embed="rId2"/>
          <a:stretch>
            <a:fillRect/>
          </a:stretch>
        </p:blipFill>
        <p:spPr>
          <a:xfrm>
            <a:off x="-18792" y="-48495"/>
            <a:ext cx="5131639" cy="655777"/>
          </a:xfrm>
          <a:prstGeom prst="rect">
            <a:avLst/>
          </a:prstGeom>
          <a:ln w="12700">
            <a:miter lim="400000"/>
          </a:ln>
        </p:spPr>
      </p:pic>
      <p:sp>
        <p:nvSpPr>
          <p:cNvPr id="236" name="Title Text"/>
          <p:cNvSpPr txBox="1">
            <a:spLocks noGrp="1"/>
          </p:cNvSpPr>
          <p:nvPr>
            <p:ph type="title"/>
          </p:nvPr>
        </p:nvSpPr>
        <p:spPr>
          <a:xfrm>
            <a:off x="297713" y="70582"/>
            <a:ext cx="3571876" cy="646113"/>
          </a:xfrm>
          <a:prstGeom prst="rect">
            <a:avLst/>
          </a:prstGeom>
        </p:spPr>
        <p:txBody>
          <a:bodyPr/>
          <a:lstStyle/>
          <a:p>
            <a:r>
              <a:t>Title Text</a:t>
            </a:r>
          </a:p>
        </p:txBody>
      </p:sp>
      <p:sp>
        <p:nvSpPr>
          <p:cNvPr id="237"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BEC466D6-AA58-1880-33AA-BF51DDA78868}"/>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62714AE0-0FE2-686B-12BF-6F2C3BCF0763}"/>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‹N°›</a:t>
            </a:fld>
            <a:endParaRPr lang="hu-HU" sz="825">
              <a:latin typeface="+mn-lt"/>
            </a:endParaRPr>
          </a:p>
        </p:txBody>
      </p:sp>
      <p:sp>
        <p:nvSpPr>
          <p:cNvPr id="4" name="Subtitle 5">
            <a:extLst>
              <a:ext uri="{FF2B5EF4-FFF2-40B4-BE49-F238E27FC236}">
                <a16:creationId xmlns:a16="http://schemas.microsoft.com/office/drawing/2014/main" id="{ED6A05DF-BB39-BF80-6215-3C95AD6FB004}"/>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2" name="Picture 11" descr="A picture containing text, font, graphics, screenshot&#10;&#10;Description automatically generated">
            <a:extLst>
              <a:ext uri="{FF2B5EF4-FFF2-40B4-BE49-F238E27FC236}">
                <a16:creationId xmlns:a16="http://schemas.microsoft.com/office/drawing/2014/main" id="{54A1F7A2-2592-4A63-8682-31966C0BD81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A07FD482-0A50-4548-BAE4-AF1B3545D6A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1636814950"/>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18792" y="-48495"/>
            <a:ext cx="6639725" cy="655777"/>
          </a:xfrm>
          <a:prstGeom prst="rect">
            <a:avLst/>
          </a:prstGeom>
          <a:ln w="12700">
            <a:miter lim="400000"/>
          </a:ln>
        </p:spPr>
      </p:pic>
      <p:sp>
        <p:nvSpPr>
          <p:cNvPr id="252" name="Body Level One…"/>
          <p:cNvSpPr txBox="1">
            <a:spLocks noGrp="1"/>
          </p:cNvSpPr>
          <p:nvPr>
            <p:ph type="body" idx="1"/>
          </p:nvPr>
        </p:nvSpPr>
        <p:spPr>
          <a:xfrm>
            <a:off x="2378928"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3" name="Text Placeholder 5"/>
          <p:cNvSpPr>
            <a:spLocks noGrp="1"/>
          </p:cNvSpPr>
          <p:nvPr>
            <p:ph type="body" sz="quarter" idx="21"/>
          </p:nvPr>
        </p:nvSpPr>
        <p:spPr>
          <a:xfrm>
            <a:off x="207963" y="88901"/>
            <a:ext cx="10393364" cy="627065"/>
          </a:xfrm>
          <a:prstGeom prst="rect">
            <a:avLst/>
          </a:prstGeom>
        </p:spPr>
        <p:txBody>
          <a:bodyPr anchor="ctr"/>
          <a:lstStyle/>
          <a:p>
            <a:pPr>
              <a:defRPr sz="3200">
                <a:solidFill>
                  <a:srgbClr val="FFFFFF"/>
                </a:solidFill>
                <a:latin typeface="Source Sans Pro Bold"/>
                <a:ea typeface="Source Sans Pro Bold"/>
                <a:cs typeface="Source Sans Pro Bold"/>
                <a:sym typeface="Source Sans Pro Bold"/>
              </a:defRPr>
            </a:pPr>
            <a:endParaRPr/>
          </a:p>
        </p:txBody>
      </p:sp>
      <p:sp>
        <p:nvSpPr>
          <p:cNvPr id="2" name="Subtitle 5">
            <a:extLst>
              <a:ext uri="{FF2B5EF4-FFF2-40B4-BE49-F238E27FC236}">
                <a16:creationId xmlns:a16="http://schemas.microsoft.com/office/drawing/2014/main" id="{30175DB4-9560-BBE7-48D9-E783DD96F3E0}"/>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B8C1F9AA-F240-DA00-6FBB-4866971EF58F}"/>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‹N°›</a:t>
            </a:fld>
            <a:endParaRPr lang="hu-HU" sz="825">
              <a:latin typeface="+mn-lt"/>
            </a:endParaRPr>
          </a:p>
        </p:txBody>
      </p:sp>
      <p:sp>
        <p:nvSpPr>
          <p:cNvPr id="4" name="Subtitle 5">
            <a:extLst>
              <a:ext uri="{FF2B5EF4-FFF2-40B4-BE49-F238E27FC236}">
                <a16:creationId xmlns:a16="http://schemas.microsoft.com/office/drawing/2014/main" id="{54F4F556-2EEF-B93B-64EC-A6AB010A3F13}"/>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2" name="Picture 11" descr="A picture containing text, font, graphics, screenshot&#10;&#10;Description automatically generated">
            <a:extLst>
              <a:ext uri="{FF2B5EF4-FFF2-40B4-BE49-F238E27FC236}">
                <a16:creationId xmlns:a16="http://schemas.microsoft.com/office/drawing/2014/main" id="{A621906D-2048-43A8-B5EA-B8E54288AB6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B3038AEC-442D-4039-94CA-D3FE81E686C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2626701657"/>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sp>
        <p:nvSpPr>
          <p:cNvPr id="267" name="Body Level One…"/>
          <p:cNvSpPr txBox="1">
            <a:spLocks noGrp="1"/>
          </p:cNvSpPr>
          <p:nvPr>
            <p:ph type="body" idx="1"/>
          </p:nvPr>
        </p:nvSpPr>
        <p:spPr>
          <a:xfrm>
            <a:off x="2378928"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269" name="Image" descr="Image"/>
          <p:cNvPicPr>
            <a:picLocks noChangeAspect="1"/>
          </p:cNvPicPr>
          <p:nvPr/>
        </p:nvPicPr>
        <p:blipFill>
          <a:blip r:embed="rId2"/>
          <a:srcRect t="43728"/>
          <a:stretch>
            <a:fillRect/>
          </a:stretch>
        </p:blipFill>
        <p:spPr>
          <a:xfrm>
            <a:off x="-70809" y="-46817"/>
            <a:ext cx="9716285" cy="698699"/>
          </a:xfrm>
          <a:prstGeom prst="rect">
            <a:avLst/>
          </a:prstGeom>
          <a:ln w="12700">
            <a:miter lim="400000"/>
          </a:ln>
        </p:spPr>
      </p:pic>
      <p:sp>
        <p:nvSpPr>
          <p:cNvPr id="2" name="Subtitle 5">
            <a:extLst>
              <a:ext uri="{FF2B5EF4-FFF2-40B4-BE49-F238E27FC236}">
                <a16:creationId xmlns:a16="http://schemas.microsoft.com/office/drawing/2014/main" id="{256B1480-6F02-1A64-8A89-5C3C6149DFEB}"/>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19363AD1-684A-F32A-2781-D429C91D5AA1}"/>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‹N°›</a:t>
            </a:fld>
            <a:endParaRPr lang="hu-HU" sz="825">
              <a:latin typeface="+mn-lt"/>
            </a:endParaRPr>
          </a:p>
        </p:txBody>
      </p:sp>
      <p:sp>
        <p:nvSpPr>
          <p:cNvPr id="4" name="Subtitle 5">
            <a:extLst>
              <a:ext uri="{FF2B5EF4-FFF2-40B4-BE49-F238E27FC236}">
                <a16:creationId xmlns:a16="http://schemas.microsoft.com/office/drawing/2014/main" id="{E1972394-4194-E2AD-A350-3DD722ABBF98}"/>
              </a:ext>
            </a:extLst>
          </p:cNvPr>
          <p:cNvSpPr txBox="1"/>
          <p:nvPr userDrawn="1"/>
        </p:nvSpPr>
        <p:spPr>
          <a:xfrm>
            <a:off x="8061959" y="6636311"/>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hu-HU" sz="675"/>
              <a:t>B4.1 OI</a:t>
            </a:r>
          </a:p>
        </p:txBody>
      </p:sp>
      <p:pic>
        <p:nvPicPr>
          <p:cNvPr id="11" name="Picture 10" descr="A picture containing text, font, graphics, screenshot&#10;&#10;Description automatically generated">
            <a:extLst>
              <a:ext uri="{FF2B5EF4-FFF2-40B4-BE49-F238E27FC236}">
                <a16:creationId xmlns:a16="http://schemas.microsoft.com/office/drawing/2014/main" id="{C99512C6-7300-4195-A98A-B62EE87C07A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2" name="Picture 11" descr="A logo of the united nations organization&#10;&#10;Description automatically generated with low confidence">
            <a:extLst>
              <a:ext uri="{FF2B5EF4-FFF2-40B4-BE49-F238E27FC236}">
                <a16:creationId xmlns:a16="http://schemas.microsoft.com/office/drawing/2014/main" id="{2B0F6F20-46FD-47C9-85BC-E535050EFBD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127250951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reserve="1">
  <p:cSld name="4_Section Header">
    <p:spTree>
      <p:nvGrpSpPr>
        <p:cNvPr id="1" name=""/>
        <p:cNvGrpSpPr/>
        <p:nvPr/>
      </p:nvGrpSpPr>
      <p:grpSpPr>
        <a:xfrm>
          <a:off x="0" y="0"/>
          <a:ext cx="0" cy="0"/>
          <a:chOff x="0" y="0"/>
          <a:chExt cx="0" cy="0"/>
        </a:xfrm>
      </p:grpSpPr>
      <p:sp>
        <p:nvSpPr>
          <p:cNvPr id="282" name="Body Level One…"/>
          <p:cNvSpPr txBox="1">
            <a:spLocks noGrp="1"/>
          </p:cNvSpPr>
          <p:nvPr>
            <p:ph type="body" idx="1"/>
          </p:nvPr>
        </p:nvSpPr>
        <p:spPr>
          <a:xfrm>
            <a:off x="2378928"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284" name="Image" descr="Image"/>
          <p:cNvPicPr>
            <a:picLocks noChangeAspect="1"/>
          </p:cNvPicPr>
          <p:nvPr/>
        </p:nvPicPr>
        <p:blipFill>
          <a:blip r:embed="rId2"/>
          <a:stretch>
            <a:fillRect/>
          </a:stretch>
        </p:blipFill>
        <p:spPr>
          <a:xfrm>
            <a:off x="-27005" y="-68756"/>
            <a:ext cx="7785513" cy="994918"/>
          </a:xfrm>
          <a:prstGeom prst="rect">
            <a:avLst/>
          </a:prstGeom>
          <a:ln w="12700">
            <a:miter lim="400000"/>
          </a:ln>
        </p:spPr>
      </p:pic>
      <p:sp>
        <p:nvSpPr>
          <p:cNvPr id="2" name="Subtitle 5">
            <a:extLst>
              <a:ext uri="{FF2B5EF4-FFF2-40B4-BE49-F238E27FC236}">
                <a16:creationId xmlns:a16="http://schemas.microsoft.com/office/drawing/2014/main" id="{595CF03D-F8D0-4536-153B-914698300DF5}"/>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BC21DF23-480F-F218-BEC2-3011A27405FC}"/>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‹N°›</a:t>
            </a:fld>
            <a:endParaRPr lang="hu-HU" sz="825">
              <a:latin typeface="+mn-lt"/>
            </a:endParaRPr>
          </a:p>
        </p:txBody>
      </p:sp>
      <p:sp>
        <p:nvSpPr>
          <p:cNvPr id="4" name="Subtitle 5">
            <a:extLst>
              <a:ext uri="{FF2B5EF4-FFF2-40B4-BE49-F238E27FC236}">
                <a16:creationId xmlns:a16="http://schemas.microsoft.com/office/drawing/2014/main" id="{532DA977-AB93-5D4C-128A-B15003C6BC7D}"/>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1" name="Picture 10" descr="A picture containing text, font, graphics, screenshot&#10;&#10;Description automatically generated">
            <a:extLst>
              <a:ext uri="{FF2B5EF4-FFF2-40B4-BE49-F238E27FC236}">
                <a16:creationId xmlns:a16="http://schemas.microsoft.com/office/drawing/2014/main" id="{AA7A80EE-8AEE-4B60-B44D-08BD2F0025B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2" name="Picture 11" descr="A logo of the united nations organization&#10;&#10;Description automatically generated with low confidence">
            <a:extLst>
              <a:ext uri="{FF2B5EF4-FFF2-40B4-BE49-F238E27FC236}">
                <a16:creationId xmlns:a16="http://schemas.microsoft.com/office/drawing/2014/main" id="{337E5C9A-C0F3-401D-8F49-58960BB5950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1222692307"/>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reserve="1">
  <p:cSld name="8_Custom Layout">
    <p:spTree>
      <p:nvGrpSpPr>
        <p:cNvPr id="1" name=""/>
        <p:cNvGrpSpPr/>
        <p:nvPr/>
      </p:nvGrpSpPr>
      <p:grpSpPr>
        <a:xfrm>
          <a:off x="0" y="0"/>
          <a:ext cx="0" cy="0"/>
          <a:chOff x="0" y="0"/>
          <a:chExt cx="0" cy="0"/>
        </a:xfrm>
      </p:grpSpPr>
      <p:sp>
        <p:nvSpPr>
          <p:cNvPr id="297" name="Title Text"/>
          <p:cNvSpPr txBox="1">
            <a:spLocks noGrp="1"/>
          </p:cNvSpPr>
          <p:nvPr>
            <p:ph type="title"/>
          </p:nvPr>
        </p:nvSpPr>
        <p:spPr>
          <a:xfrm>
            <a:off x="220373" y="559154"/>
            <a:ext cx="4766299" cy="2339613"/>
          </a:xfrm>
          <a:prstGeom prst="rect">
            <a:avLst/>
          </a:prstGeom>
        </p:spPr>
        <p:txBody>
          <a:bodyPr/>
          <a:lstStyle/>
          <a:p>
            <a:r>
              <a:t>Title Text</a:t>
            </a:r>
          </a:p>
        </p:txBody>
      </p:sp>
      <p:sp>
        <p:nvSpPr>
          <p:cNvPr id="2" name="Subtitle 5">
            <a:extLst>
              <a:ext uri="{FF2B5EF4-FFF2-40B4-BE49-F238E27FC236}">
                <a16:creationId xmlns:a16="http://schemas.microsoft.com/office/drawing/2014/main" id="{7B3DA7D2-4CDF-4FBA-B3E4-98EE08099BDD}"/>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3E17187B-A1BB-40CB-7C85-472DDB555BD0}"/>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‹N°›</a:t>
            </a:fld>
            <a:endParaRPr lang="hu-HU" sz="825">
              <a:latin typeface="+mn-lt"/>
            </a:endParaRPr>
          </a:p>
        </p:txBody>
      </p:sp>
      <p:sp>
        <p:nvSpPr>
          <p:cNvPr id="4" name="Subtitle 5">
            <a:extLst>
              <a:ext uri="{FF2B5EF4-FFF2-40B4-BE49-F238E27FC236}">
                <a16:creationId xmlns:a16="http://schemas.microsoft.com/office/drawing/2014/main" id="{71151014-A063-92CB-73DF-984128AA81C2}"/>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0" name="Picture 9" descr="A picture containing text, font, graphics, screenshot&#10;&#10;Description automatically generated">
            <a:extLst>
              <a:ext uri="{FF2B5EF4-FFF2-40B4-BE49-F238E27FC236}">
                <a16:creationId xmlns:a16="http://schemas.microsoft.com/office/drawing/2014/main" id="{E43D43A8-014B-4ABD-B415-EA12E94E31E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FB2DE8DF-65D5-4AF7-8F7A-2BBD49D51DD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409487838"/>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6" y="118172"/>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2"/>
            <a:ext cx="866715" cy="895041"/>
          </a:xfrm>
          <a:prstGeom prst="rect">
            <a:avLst/>
          </a:prstGeom>
          <a:ln w="12700">
            <a:miter lim="400000"/>
          </a:ln>
        </p:spPr>
      </p:pic>
      <p:sp>
        <p:nvSpPr>
          <p:cNvPr id="194" name="Rectangle 5"/>
          <p:cNvSpPr/>
          <p:nvPr userDrawn="1"/>
        </p:nvSpPr>
        <p:spPr>
          <a:xfrm>
            <a:off x="0" y="-9332"/>
            <a:ext cx="12192000" cy="6199821"/>
          </a:xfrm>
          <a:prstGeom prst="rect">
            <a:avLst/>
          </a:prstGeom>
          <a:solidFill>
            <a:srgbClr val="ECF2F8"/>
          </a:solidFill>
          <a:ln w="12700">
            <a:miter lim="400000"/>
          </a:ln>
        </p:spPr>
        <p:txBody>
          <a:bodyPr lIns="25717" rIns="25717" anchor="ctr"/>
          <a:lstStyle/>
          <a:p>
            <a:pPr algn="ctr">
              <a:defRPr sz="2000">
                <a:latin typeface="+mn-lt"/>
                <a:ea typeface="+mn-ea"/>
                <a:cs typeface="+mn-cs"/>
                <a:sym typeface="Source Sans Pro Regular"/>
              </a:defRPr>
            </a:pPr>
            <a:endParaRPr sz="1125">
              <a:latin typeface="Source Sans Pro Regular"/>
              <a:ea typeface="+mn-ea"/>
              <a:cs typeface="+mn-cs"/>
              <a:sym typeface="Source Sans Pro Regular"/>
            </a:endParaRPr>
          </a:p>
        </p:txBody>
      </p:sp>
      <p:pic>
        <p:nvPicPr>
          <p:cNvPr id="195" name="Picture 3" descr="Picture 3"/>
          <p:cNvPicPr>
            <a:picLocks noChangeAspect="1"/>
          </p:cNvPicPr>
          <p:nvPr/>
        </p:nvPicPr>
        <p:blipFill>
          <a:blip r:embed="rId3"/>
          <a:stretch>
            <a:fillRect/>
          </a:stretch>
        </p:blipFill>
        <p:spPr>
          <a:xfrm>
            <a:off x="-9141" y="3"/>
            <a:ext cx="6312407" cy="641533"/>
          </a:xfrm>
          <a:prstGeom prst="rect">
            <a:avLst/>
          </a:prstGeom>
          <a:ln w="12700">
            <a:miter lim="400000"/>
          </a:ln>
        </p:spPr>
      </p:pic>
      <p:sp>
        <p:nvSpPr>
          <p:cNvPr id="196" name="TextBox 4"/>
          <p:cNvSpPr txBox="1"/>
          <p:nvPr/>
        </p:nvSpPr>
        <p:spPr>
          <a:xfrm>
            <a:off x="848704" y="-618316"/>
            <a:ext cx="2627841" cy="34163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25717" rIns="25717">
            <a:spAutoFit/>
          </a:bodyPr>
          <a:lstStyle>
            <a:lvl1pPr defTabSz="289320">
              <a:lnSpc>
                <a:spcPct val="90000"/>
              </a:lnSpc>
            </a:lvl1pPr>
          </a:lstStyle>
          <a:p>
            <a:endParaRPr sz="1800"/>
          </a:p>
        </p:txBody>
      </p:sp>
      <p:sp>
        <p:nvSpPr>
          <p:cNvPr id="198" name="Body Level One…"/>
          <p:cNvSpPr txBox="1">
            <a:spLocks noGrp="1"/>
          </p:cNvSpPr>
          <p:nvPr>
            <p:ph type="body" idx="1"/>
          </p:nvPr>
        </p:nvSpPr>
        <p:spPr>
          <a:xfrm>
            <a:off x="797445" y="842966"/>
            <a:ext cx="10450423"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2" name="Rectangle 1"/>
          <p:cNvSpPr/>
          <p:nvPr userDrawn="1"/>
        </p:nvSpPr>
        <p:spPr>
          <a:xfrm>
            <a:off x="20555" y="15116"/>
            <a:ext cx="5860291" cy="584775"/>
          </a:xfrm>
          <a:prstGeom prst="rect">
            <a:avLst/>
          </a:prstGeom>
        </p:spPr>
        <p:txBody>
          <a:bodyPr wrap="square">
            <a:spAutoFit/>
          </a:bodyPr>
          <a:lstStyle/>
          <a:p>
            <a:r>
              <a:rPr lang="fr-FR" sz="3200" b="1">
                <a:solidFill>
                  <a:srgbClr val="FFFFFF"/>
                </a:solidFill>
                <a:latin typeface="Source Sans Pro Regular"/>
              </a:rPr>
              <a:t>Clause de non-responsabilité</a:t>
            </a:r>
            <a:endParaRPr lang="hu-HU" sz="3200" b="1">
              <a:solidFill>
                <a:srgbClr val="FFFFFF"/>
              </a:solidFill>
              <a:latin typeface="Source Sans Pro Regular"/>
            </a:endParaRPr>
          </a:p>
        </p:txBody>
      </p:sp>
      <p:sp>
        <p:nvSpPr>
          <p:cNvPr id="14" name="Subtitle 2"/>
          <p:cNvSpPr txBox="1"/>
          <p:nvPr userDrawn="1"/>
        </p:nvSpPr>
        <p:spPr>
          <a:xfrm>
            <a:off x="2992120" y="6176962"/>
            <a:ext cx="559816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5"/>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rgbClr val="A7A7A7">
                    <a:lumMod val="75000"/>
                  </a:srgbClr>
                </a:solidFill>
              </a:rPr>
              <a:pPr/>
              <a:t>‹N°›</a:t>
            </a:fld>
            <a:endParaRPr lang="hu-HU" sz="619">
              <a:solidFill>
                <a:srgbClr val="A7A7A7">
                  <a:lumMod val="75000"/>
                </a:srgbClr>
              </a:solidFill>
            </a:endParaRPr>
          </a:p>
        </p:txBody>
      </p:sp>
      <p:sp>
        <p:nvSpPr>
          <p:cNvPr id="22" name="Subtitle 5">
            <a:extLst>
              <a:ext uri="{FF2B5EF4-FFF2-40B4-BE49-F238E27FC236}">
                <a16:creationId xmlns:a16="http://schemas.microsoft.com/office/drawing/2014/main" id="{A346A323-B686-47AE-9F9F-05A21B8FBEF6}"/>
              </a:ext>
            </a:extLst>
          </p:cNvPr>
          <p:cNvSpPr txBox="1"/>
          <p:nvPr userDrawn="1"/>
        </p:nvSpPr>
        <p:spPr>
          <a:xfrm>
            <a:off x="8061961" y="6618084"/>
            <a:ext cx="379475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A</a:t>
            </a:r>
            <a:r>
              <a:rPr lang="fr-FR" sz="506"/>
              <a:t>2</a:t>
            </a:r>
            <a:r>
              <a:rPr sz="506"/>
              <a:t>.1</a:t>
            </a:r>
            <a:r>
              <a:rPr lang="fr-FR" sz="506"/>
              <a:t> RRT _Composition_Roles</a:t>
            </a:r>
            <a:endParaRPr sz="506"/>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61" y="6472256"/>
            <a:ext cx="379475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a:t>Kit de formation avancée des EIR</a:t>
            </a:r>
          </a:p>
        </p:txBody>
      </p:sp>
      <p:pic>
        <p:nvPicPr>
          <p:cNvPr id="24" name="Image 2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53483" y="106376"/>
            <a:ext cx="987920" cy="885721"/>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0E093E49-2BDF-4F0F-88A6-A08381144CC3}"/>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1941781735"/>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9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62" name="Subtitle 5"/>
          <p:cNvSpPr txBox="1"/>
          <p:nvPr/>
        </p:nvSpPr>
        <p:spPr>
          <a:xfrm>
            <a:off x="8049773" y="6636311"/>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B4.2 </a:t>
            </a:r>
            <a:r>
              <a:rPr sz="675" err="1"/>
              <a:t>Epicurve</a:t>
            </a:r>
            <a:endParaRPr sz="675"/>
          </a:p>
        </p:txBody>
      </p:sp>
      <p:sp>
        <p:nvSpPr>
          <p:cNvPr id="63"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64" name="Title Text"/>
          <p:cNvSpPr txBox="1">
            <a:spLocks noGrp="1"/>
          </p:cNvSpPr>
          <p:nvPr>
            <p:ph type="title"/>
          </p:nvPr>
        </p:nvSpPr>
        <p:spPr>
          <a:xfrm>
            <a:off x="263351" y="543117"/>
            <a:ext cx="3264196" cy="1001235"/>
          </a:xfrm>
          <a:prstGeom prst="rect">
            <a:avLst/>
          </a:prstGeom>
        </p:spPr>
        <p:txBody>
          <a:bodyPr/>
          <a:lstStyle/>
          <a:p>
            <a:r>
              <a:t>Title Text</a:t>
            </a:r>
          </a:p>
        </p:txBody>
      </p:sp>
      <p:sp>
        <p:nvSpPr>
          <p:cNvPr id="65"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7A99BB5-6757-2A67-9187-DBEBC863F206}"/>
              </a:ext>
            </a:extLst>
          </p:cNvPr>
          <p:cNvSpPr txBox="1"/>
          <p:nvPr userDrawn="1"/>
        </p:nvSpPr>
        <p:spPr>
          <a:xfrm>
            <a:off x="8373967" y="6453335"/>
            <a:ext cx="3470564"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BC4C265D-A959-C28D-4D7F-9787F0808A51}"/>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‹N°›</a:t>
            </a:fld>
            <a:endParaRPr lang="hu-HU" sz="825">
              <a:latin typeface="+mn-lt"/>
            </a:endParaRPr>
          </a:p>
        </p:txBody>
      </p:sp>
      <p:sp>
        <p:nvSpPr>
          <p:cNvPr id="4" name="Rounded Rectangle 3">
            <a:extLst>
              <a:ext uri="{FF2B5EF4-FFF2-40B4-BE49-F238E27FC236}">
                <a16:creationId xmlns:a16="http://schemas.microsoft.com/office/drawing/2014/main" id="{4434148D-C773-1881-7F83-CCB49CC04FE2}"/>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a:p>
        </p:txBody>
      </p:sp>
      <p:pic>
        <p:nvPicPr>
          <p:cNvPr id="14" name="Picture 13" descr="A picture containing text, font, graphics, screenshot&#10;&#10;Description automatically generated">
            <a:extLst>
              <a:ext uri="{FF2B5EF4-FFF2-40B4-BE49-F238E27FC236}">
                <a16:creationId xmlns:a16="http://schemas.microsoft.com/office/drawing/2014/main" id="{83C57068-3ED7-4511-8668-80AA39E73C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F869DEDB-05AB-43BA-A1FB-5EE4CCCCD2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2199839869"/>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Chapter Intro Image white">
  <p:cSld name="Chapter Intro Image white">
    <p:spTree>
      <p:nvGrpSpPr>
        <p:cNvPr id="1" name="Shape 22"/>
        <p:cNvGrpSpPr/>
        <p:nvPr/>
      </p:nvGrpSpPr>
      <p:grpSpPr>
        <a:xfrm>
          <a:off x="0" y="0"/>
          <a:ext cx="0" cy="0"/>
          <a:chOff x="0" y="0"/>
          <a:chExt cx="0" cy="0"/>
        </a:xfrm>
      </p:grpSpPr>
      <p:sp>
        <p:nvSpPr>
          <p:cNvPr id="23" name="Google Shape;23;p68"/>
          <p:cNvSpPr>
            <a:spLocks noGrp="1"/>
          </p:cNvSpPr>
          <p:nvPr>
            <p:ph type="pic" idx="2"/>
          </p:nvPr>
        </p:nvSpPr>
        <p:spPr>
          <a:xfrm>
            <a:off x="0" y="2289167"/>
            <a:ext cx="12192000" cy="2279669"/>
          </a:xfrm>
          <a:prstGeom prst="rect">
            <a:avLst/>
          </a:prstGeom>
          <a:solidFill>
            <a:schemeClr val="lt1"/>
          </a:solidFill>
          <a:ln>
            <a:noFill/>
          </a:ln>
        </p:spPr>
        <p:txBody>
          <a:bodyPr spcFirstLastPara="1" wrap="square" lIns="0" tIns="1980000" rIns="0" bIns="0" rtlCol="0" anchor="ctr" anchorCtr="0">
            <a:spAutoFit/>
          </a:bodyPr>
          <a:lstStyle>
            <a:lvl1pPr marR="0" lvl="0" algn="ctr" rtl="0">
              <a:lnSpc>
                <a:spcPct val="110000"/>
              </a:lnSpc>
              <a:spcBef>
                <a:spcPts val="750"/>
              </a:spcBef>
              <a:spcAft>
                <a:spcPts val="0"/>
              </a:spcAft>
              <a:buClr>
                <a:schemeClr val="dk1"/>
              </a:buClr>
              <a:buSzPts val="1120"/>
              <a:buFont typeface="Arial"/>
              <a:buNone/>
              <a:defRPr sz="1050" b="1" i="1" u="none" strike="noStrike" cap="none">
                <a:solidFill>
                  <a:schemeClr val="accent6"/>
                </a:solidFill>
                <a:latin typeface="Arial"/>
                <a:ea typeface="Arial"/>
                <a:cs typeface="Arial"/>
                <a:sym typeface="Arial"/>
              </a:defRPr>
            </a:lvl1pPr>
            <a:lvl2pPr marR="0" lvl="1" algn="l" rtl="0">
              <a:spcBef>
                <a:spcPts val="450"/>
              </a:spcBef>
              <a:spcAft>
                <a:spcPts val="0"/>
              </a:spcAft>
              <a:buSzPts val="1400"/>
              <a:buNone/>
              <a:defRPr sz="1350" b="0" i="0" u="none" strike="noStrike" cap="none">
                <a:latin typeface="Arial"/>
                <a:ea typeface="Arial"/>
                <a:cs typeface="Arial"/>
                <a:sym typeface="Arial"/>
              </a:defRPr>
            </a:lvl2pPr>
            <a:lvl3pPr marR="0" lvl="2" algn="l" rtl="0">
              <a:spcBef>
                <a:spcPts val="0"/>
              </a:spcBef>
              <a:spcAft>
                <a:spcPts val="0"/>
              </a:spcAft>
              <a:buSzPts val="1400"/>
              <a:buNone/>
              <a:defRPr sz="1350" b="0" i="0" u="none" strike="noStrike" cap="none">
                <a:latin typeface="Arial"/>
                <a:ea typeface="Arial"/>
                <a:cs typeface="Arial"/>
                <a:sym typeface="Arial"/>
              </a:defRPr>
            </a:lvl3pPr>
            <a:lvl4pPr marR="0" lvl="3" algn="l" rtl="0">
              <a:spcBef>
                <a:spcPts val="0"/>
              </a:spcBef>
              <a:spcAft>
                <a:spcPts val="0"/>
              </a:spcAft>
              <a:buSzPts val="1400"/>
              <a:buNone/>
              <a:defRPr sz="1350" b="0" i="0" u="none" strike="noStrike" cap="none">
                <a:latin typeface="Arial"/>
                <a:ea typeface="Arial"/>
                <a:cs typeface="Arial"/>
                <a:sym typeface="Arial"/>
              </a:defRPr>
            </a:lvl4pPr>
            <a:lvl5pPr marR="0" lvl="4" algn="l" rtl="0">
              <a:spcBef>
                <a:spcPts val="0"/>
              </a:spcBef>
              <a:spcAft>
                <a:spcPts val="0"/>
              </a:spcAft>
              <a:buSzPts val="1400"/>
              <a:buNone/>
              <a:defRPr sz="1350" b="0" i="0" u="none" strike="noStrike" cap="none">
                <a:latin typeface="Arial"/>
                <a:ea typeface="Arial"/>
                <a:cs typeface="Arial"/>
                <a:sym typeface="Arial"/>
              </a:defRPr>
            </a:lvl5pPr>
            <a:lvl6pPr marR="0" lvl="5" algn="l" rtl="0">
              <a:spcBef>
                <a:spcPts val="0"/>
              </a:spcBef>
              <a:spcAft>
                <a:spcPts val="0"/>
              </a:spcAft>
              <a:buSzPts val="1400"/>
              <a:buNone/>
              <a:defRPr sz="1350" b="0" i="0" u="none" strike="noStrike" cap="none">
                <a:latin typeface="Arial"/>
                <a:ea typeface="Arial"/>
                <a:cs typeface="Arial"/>
                <a:sym typeface="Arial"/>
              </a:defRPr>
            </a:lvl6pPr>
            <a:lvl7pPr marR="0" lvl="6" algn="l" rtl="0">
              <a:spcBef>
                <a:spcPts val="0"/>
              </a:spcBef>
              <a:spcAft>
                <a:spcPts val="0"/>
              </a:spcAft>
              <a:buSzPts val="1400"/>
              <a:buNone/>
              <a:defRPr sz="1350" b="0" i="0" u="none" strike="noStrike" cap="none">
                <a:latin typeface="Arial"/>
                <a:ea typeface="Arial"/>
                <a:cs typeface="Arial"/>
                <a:sym typeface="Arial"/>
              </a:defRPr>
            </a:lvl7pPr>
            <a:lvl8pPr marR="0" lvl="7" algn="l" rtl="0">
              <a:spcBef>
                <a:spcPts val="0"/>
              </a:spcBef>
              <a:spcAft>
                <a:spcPts val="0"/>
              </a:spcAft>
              <a:buSzPts val="1400"/>
              <a:buNone/>
              <a:defRPr sz="1350" b="0" i="0" u="none" strike="noStrike" cap="none">
                <a:latin typeface="Arial"/>
                <a:ea typeface="Arial"/>
                <a:cs typeface="Arial"/>
                <a:sym typeface="Arial"/>
              </a:defRPr>
            </a:lvl8pPr>
            <a:lvl9pPr marR="0" lvl="8" algn="l" rtl="0">
              <a:spcBef>
                <a:spcPts val="0"/>
              </a:spcBef>
              <a:spcAft>
                <a:spcPts val="0"/>
              </a:spcAft>
              <a:buSzPts val="1400"/>
              <a:buNone/>
              <a:defRPr sz="1350" b="0" i="0" u="none" strike="noStrike" cap="none">
                <a:latin typeface="Arial"/>
                <a:ea typeface="Arial"/>
                <a:cs typeface="Arial"/>
                <a:sym typeface="Arial"/>
              </a:defRPr>
            </a:lvl9pPr>
          </a:lstStyle>
          <a:p>
            <a:pPr rtl="0"/>
            <a:endParaRPr dirty="0"/>
          </a:p>
        </p:txBody>
      </p:sp>
      <p:sp>
        <p:nvSpPr>
          <p:cNvPr id="24" name="Google Shape;24;p68"/>
          <p:cNvSpPr txBox="1">
            <a:spLocks noGrp="1"/>
          </p:cNvSpPr>
          <p:nvPr>
            <p:ph type="body" idx="1"/>
          </p:nvPr>
        </p:nvSpPr>
        <p:spPr>
          <a:xfrm>
            <a:off x="3" y="1800000"/>
            <a:ext cx="4279900" cy="1649446"/>
          </a:xfrm>
          <a:prstGeom prst="rect">
            <a:avLst/>
          </a:prstGeom>
          <a:solidFill>
            <a:schemeClr val="dk2">
              <a:alpha val="89803"/>
            </a:schemeClr>
          </a:solidFill>
          <a:ln>
            <a:noFill/>
          </a:ln>
        </p:spPr>
        <p:txBody>
          <a:bodyPr spcFirstLastPara="1" wrap="square" lIns="360000" tIns="180000" rIns="360000" bIns="180000" rtlCol="0" anchor="t" anchorCtr="0">
            <a:noAutofit/>
          </a:bodyPr>
          <a:lstStyle>
            <a:lvl1pPr marL="342900" lvl="0" indent="-171450" algn="l">
              <a:spcBef>
                <a:spcPts val="0"/>
              </a:spcBef>
              <a:spcAft>
                <a:spcPts val="0"/>
              </a:spcAft>
              <a:buSzPts val="1400"/>
              <a:buNone/>
              <a:defRPr sz="2100" b="1">
                <a:solidFill>
                  <a:schemeClr val="lt1"/>
                </a:solidFill>
                <a:latin typeface="Arial"/>
                <a:ea typeface="Arial"/>
                <a:cs typeface="Arial"/>
                <a:sym typeface="Arial"/>
              </a:defRPr>
            </a:lvl1pPr>
            <a:lvl2pPr marL="685800" lvl="1" indent="-171450" algn="l">
              <a:spcBef>
                <a:spcPts val="0"/>
              </a:spcBef>
              <a:spcAft>
                <a:spcPts val="0"/>
              </a:spcAft>
              <a:buSzPts val="1400"/>
              <a:buNone/>
              <a:defRPr sz="2100">
                <a:solidFill>
                  <a:schemeClr val="lt1"/>
                </a:solidFill>
                <a:latin typeface="Arial"/>
                <a:ea typeface="Arial"/>
                <a:cs typeface="Arial"/>
                <a:sym typeface="Arial"/>
              </a:defRPr>
            </a:lvl2pPr>
            <a:lvl3pPr marL="1028700" lvl="2" indent="-171450" algn="l">
              <a:spcBef>
                <a:spcPts val="0"/>
              </a:spcBef>
              <a:spcAft>
                <a:spcPts val="0"/>
              </a:spcAft>
              <a:buSzPts val="1400"/>
              <a:buNone/>
              <a:defRPr/>
            </a:lvl3pPr>
            <a:lvl4pPr marL="1371600" lvl="3" indent="-171450" algn="l">
              <a:spcBef>
                <a:spcPts val="0"/>
              </a:spcBef>
              <a:spcAft>
                <a:spcPts val="0"/>
              </a:spcAft>
              <a:buSzPts val="1400"/>
              <a:buNone/>
              <a:defRPr/>
            </a:lvl4pPr>
            <a:lvl5pPr marL="1714500" lvl="4" indent="-171450" algn="l">
              <a:spcBef>
                <a:spcPts val="0"/>
              </a:spcBef>
              <a:spcAft>
                <a:spcPts val="0"/>
              </a:spcAft>
              <a:buSzPts val="1400"/>
              <a:buNone/>
              <a:defRPr/>
            </a:lvl5pPr>
            <a:lvl6pPr marL="2057400" lvl="5" indent="-171450" algn="l">
              <a:spcBef>
                <a:spcPts val="0"/>
              </a:spcBef>
              <a:spcAft>
                <a:spcPts val="0"/>
              </a:spcAft>
              <a:buSzPts val="1400"/>
              <a:buNone/>
              <a:defRPr/>
            </a:lvl6pPr>
            <a:lvl7pPr marL="2400300" lvl="6" indent="-171450" algn="l">
              <a:spcBef>
                <a:spcPts val="0"/>
              </a:spcBef>
              <a:spcAft>
                <a:spcPts val="0"/>
              </a:spcAft>
              <a:buSzPts val="1400"/>
              <a:buNone/>
              <a:defRPr/>
            </a:lvl7pPr>
            <a:lvl8pPr marL="2743200" lvl="7" indent="-171450" algn="l">
              <a:spcBef>
                <a:spcPts val="0"/>
              </a:spcBef>
              <a:spcAft>
                <a:spcPts val="0"/>
              </a:spcAft>
              <a:buSzPts val="1400"/>
              <a:buNone/>
              <a:defRPr/>
            </a:lvl8pPr>
            <a:lvl9pPr marL="3086100" lvl="8" indent="-171450" algn="l">
              <a:spcBef>
                <a:spcPts val="0"/>
              </a:spcBef>
              <a:spcAft>
                <a:spcPts val="0"/>
              </a:spcAft>
              <a:buSzPts val="1400"/>
              <a:buNone/>
              <a:defRPr/>
            </a:lvl9pPr>
          </a:lstStyle>
          <a:p>
            <a:pPr rtl="0"/>
            <a:endParaRPr/>
          </a:p>
        </p:txBody>
      </p:sp>
      <p:sp>
        <p:nvSpPr>
          <p:cNvPr id="25" name="Google Shape;25;p68"/>
          <p:cNvSpPr txBox="1">
            <a:spLocks noGrp="1"/>
          </p:cNvSpPr>
          <p:nvPr>
            <p:ph type="dt" idx="10"/>
          </p:nvPr>
        </p:nvSpPr>
        <p:spPr>
          <a:xfrm>
            <a:off x="480001" y="6588208"/>
            <a:ext cx="790001" cy="215444"/>
          </a:xfrm>
          <a:prstGeom prst="rect">
            <a:avLst/>
          </a:prstGeom>
          <a:noFill/>
          <a:ln>
            <a:noFill/>
          </a:ln>
        </p:spPr>
        <p:txBody>
          <a:bodyPr spcFirstLastPara="1" wrap="square" lIns="0" tIns="0" rIns="0" bIns="0" rtlCol="0" anchor="t" anchorCtr="0">
            <a:spAutoFit/>
          </a:bodyPr>
          <a:lstStyle>
            <a:lvl1pPr lvl="0" algn="l">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rtl="0"/>
            <a:endParaRPr dirty="0"/>
          </a:p>
        </p:txBody>
      </p:sp>
      <p:sp>
        <p:nvSpPr>
          <p:cNvPr id="26" name="Google Shape;26;p68"/>
          <p:cNvSpPr txBox="1">
            <a:spLocks noGrp="1"/>
          </p:cNvSpPr>
          <p:nvPr>
            <p:ph type="ftr" idx="11"/>
          </p:nvPr>
        </p:nvSpPr>
        <p:spPr>
          <a:xfrm>
            <a:off x="1392992" y="6588209"/>
            <a:ext cx="2264608" cy="215444"/>
          </a:xfrm>
          <a:prstGeom prst="rect">
            <a:avLst/>
          </a:prstGeom>
          <a:noFill/>
          <a:ln>
            <a:noFill/>
          </a:ln>
        </p:spPr>
        <p:txBody>
          <a:bodyPr spcFirstLastPara="1" wrap="square" lIns="0" tIns="0" rIns="0" bIns="0" rtlCol="0" anchor="t" anchorCtr="0">
            <a:spAutoFit/>
          </a:bodyPr>
          <a:lstStyle>
            <a:lvl1pPr lvl="0" algn="ctr">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rtl="0"/>
            <a:endParaRPr dirty="0"/>
          </a:p>
        </p:txBody>
      </p:sp>
      <p:sp>
        <p:nvSpPr>
          <p:cNvPr id="27" name="Google Shape;27;p68"/>
          <p:cNvSpPr txBox="1">
            <a:spLocks noGrp="1"/>
          </p:cNvSpPr>
          <p:nvPr>
            <p:ph type="sldNum" idx="12"/>
          </p:nvPr>
        </p:nvSpPr>
        <p:spPr>
          <a:xfrm>
            <a:off x="8778240" y="6377942"/>
            <a:ext cx="2804160" cy="207749"/>
          </a:xfrm>
          <a:prstGeom prst="rect">
            <a:avLst/>
          </a:prstGeom>
          <a:noFill/>
          <a:ln>
            <a:noFill/>
          </a:ln>
        </p:spPr>
        <p:txBody>
          <a:bodyPr spcFirstLastPara="1" wrap="square" lIns="0" tIns="0" rIns="0" bIns="0" rtlCol="0" anchor="t" anchorCtr="0">
            <a:spAutoFit/>
          </a:bodyPr>
          <a:lstStyle>
            <a:lvl1pPr marL="0" lvl="0" indent="0" algn="r">
              <a:spcBef>
                <a:spcPts val="0"/>
              </a:spcBef>
              <a:buNone/>
              <a:defRPr sz="1350">
                <a:solidFill>
                  <a:schemeClr val="dk1"/>
                </a:solidFill>
                <a:latin typeface="Arial"/>
                <a:ea typeface="Arial"/>
                <a:cs typeface="Arial"/>
                <a:sym typeface="Arial"/>
              </a:defRPr>
            </a:lvl1pPr>
            <a:lvl2pPr marL="0" lvl="1" indent="0" algn="r">
              <a:spcBef>
                <a:spcPts val="0"/>
              </a:spcBef>
              <a:buNone/>
              <a:defRPr sz="1350">
                <a:solidFill>
                  <a:schemeClr val="dk1"/>
                </a:solidFill>
                <a:latin typeface="Arial"/>
                <a:ea typeface="Arial"/>
                <a:cs typeface="Arial"/>
                <a:sym typeface="Arial"/>
              </a:defRPr>
            </a:lvl2pPr>
            <a:lvl3pPr marL="0" lvl="2" indent="0" algn="r">
              <a:spcBef>
                <a:spcPts val="0"/>
              </a:spcBef>
              <a:buNone/>
              <a:defRPr sz="1350">
                <a:solidFill>
                  <a:schemeClr val="dk1"/>
                </a:solidFill>
                <a:latin typeface="Arial"/>
                <a:ea typeface="Arial"/>
                <a:cs typeface="Arial"/>
                <a:sym typeface="Arial"/>
              </a:defRPr>
            </a:lvl3pPr>
            <a:lvl4pPr marL="0" lvl="3" indent="0" algn="r">
              <a:spcBef>
                <a:spcPts val="0"/>
              </a:spcBef>
              <a:buNone/>
              <a:defRPr sz="1350">
                <a:solidFill>
                  <a:schemeClr val="dk1"/>
                </a:solidFill>
                <a:latin typeface="Arial"/>
                <a:ea typeface="Arial"/>
                <a:cs typeface="Arial"/>
                <a:sym typeface="Arial"/>
              </a:defRPr>
            </a:lvl4pPr>
            <a:lvl5pPr marL="0" lvl="4" indent="0" algn="r">
              <a:spcBef>
                <a:spcPts val="0"/>
              </a:spcBef>
              <a:buNone/>
              <a:defRPr sz="1350">
                <a:solidFill>
                  <a:schemeClr val="dk1"/>
                </a:solidFill>
                <a:latin typeface="Arial"/>
                <a:ea typeface="Arial"/>
                <a:cs typeface="Arial"/>
                <a:sym typeface="Arial"/>
              </a:defRPr>
            </a:lvl5pPr>
            <a:lvl6pPr marL="0" lvl="5" indent="0" algn="r">
              <a:spcBef>
                <a:spcPts val="0"/>
              </a:spcBef>
              <a:buNone/>
              <a:defRPr sz="1350">
                <a:solidFill>
                  <a:schemeClr val="dk1"/>
                </a:solidFill>
                <a:latin typeface="Arial"/>
                <a:ea typeface="Arial"/>
                <a:cs typeface="Arial"/>
                <a:sym typeface="Arial"/>
              </a:defRPr>
            </a:lvl6pPr>
            <a:lvl7pPr marL="0" lvl="6" indent="0" algn="r">
              <a:spcBef>
                <a:spcPts val="0"/>
              </a:spcBef>
              <a:buNone/>
              <a:defRPr sz="1350">
                <a:solidFill>
                  <a:schemeClr val="dk1"/>
                </a:solidFill>
                <a:latin typeface="Arial"/>
                <a:ea typeface="Arial"/>
                <a:cs typeface="Arial"/>
                <a:sym typeface="Arial"/>
              </a:defRPr>
            </a:lvl7pPr>
            <a:lvl8pPr marL="0" lvl="7" indent="0" algn="r">
              <a:spcBef>
                <a:spcPts val="0"/>
              </a:spcBef>
              <a:buNone/>
              <a:defRPr sz="1350">
                <a:solidFill>
                  <a:schemeClr val="dk1"/>
                </a:solidFill>
                <a:latin typeface="Arial"/>
                <a:ea typeface="Arial"/>
                <a:cs typeface="Arial"/>
                <a:sym typeface="Arial"/>
              </a:defRPr>
            </a:lvl8pPr>
            <a:lvl9pPr marL="0" lvl="8" indent="0" algn="r">
              <a:spcBef>
                <a:spcPts val="0"/>
              </a:spcBef>
              <a:buNone/>
              <a:defRPr sz="1350">
                <a:solidFill>
                  <a:schemeClr val="dk1"/>
                </a:solidFill>
                <a:latin typeface="Arial"/>
                <a:ea typeface="Arial"/>
                <a:cs typeface="Arial"/>
                <a:sym typeface="Arial"/>
              </a:defRPr>
            </a:lvl9pPr>
          </a:lstStyle>
          <a:p>
            <a:pPr rtl="0"/>
            <a:fld id="{00000000-1234-1234-1234-123412341234}" type="slidenum">
              <a:rPr lang="en-US" smtClean="0"/>
              <a:pPr rtl="0"/>
              <a:t>‹N°›</a:t>
            </a:fld>
            <a:endParaRPr lang="en-US" dirty="0"/>
          </a:p>
        </p:txBody>
      </p:sp>
      <p:sp>
        <p:nvSpPr>
          <p:cNvPr id="28" name="Google Shape;28;p68"/>
          <p:cNvSpPr txBox="1">
            <a:spLocks noGrp="1"/>
          </p:cNvSpPr>
          <p:nvPr>
            <p:ph type="body" idx="3"/>
          </p:nvPr>
        </p:nvSpPr>
        <p:spPr>
          <a:xfrm>
            <a:off x="480000" y="6293653"/>
            <a:ext cx="11226365" cy="208579"/>
          </a:xfrm>
          <a:prstGeom prst="rect">
            <a:avLst/>
          </a:prstGeom>
          <a:noFill/>
          <a:ln>
            <a:noFill/>
          </a:ln>
        </p:spPr>
        <p:txBody>
          <a:bodyPr spcFirstLastPara="1" wrap="square" lIns="0" tIns="0" rIns="0" bIns="0" rtlCol="0" anchor="t" anchorCtr="0">
            <a:normAutofit/>
          </a:bodyPr>
          <a:lstStyle>
            <a:lvl1pPr marL="342900" lvl="0" indent="-171450" algn="l">
              <a:spcBef>
                <a:spcPts val="0"/>
              </a:spcBef>
              <a:spcAft>
                <a:spcPts val="0"/>
              </a:spcAft>
              <a:buSzPts val="1400"/>
              <a:buNone/>
              <a:defRPr sz="600" b="0">
                <a:solidFill>
                  <a:schemeClr val="dk1"/>
                </a:solidFill>
                <a:latin typeface="Arial"/>
                <a:ea typeface="Arial"/>
                <a:cs typeface="Arial"/>
                <a:sym typeface="Arial"/>
              </a:defRPr>
            </a:lvl1pPr>
            <a:lvl2pPr marL="685800" lvl="1" indent="-171450" algn="l">
              <a:spcBef>
                <a:spcPts val="0"/>
              </a:spcBef>
              <a:spcAft>
                <a:spcPts val="0"/>
              </a:spcAft>
              <a:buSzPts val="1400"/>
              <a:buNone/>
              <a:defRPr/>
            </a:lvl2pPr>
            <a:lvl3pPr marL="1028700" lvl="2" indent="-171450" algn="l">
              <a:spcBef>
                <a:spcPts val="0"/>
              </a:spcBef>
              <a:spcAft>
                <a:spcPts val="0"/>
              </a:spcAft>
              <a:buSzPts val="1400"/>
              <a:buNone/>
              <a:defRPr/>
            </a:lvl3pPr>
            <a:lvl4pPr marL="1371600" lvl="3" indent="-171450" algn="l">
              <a:spcBef>
                <a:spcPts val="0"/>
              </a:spcBef>
              <a:spcAft>
                <a:spcPts val="0"/>
              </a:spcAft>
              <a:buSzPts val="1400"/>
              <a:buNone/>
              <a:defRPr/>
            </a:lvl4pPr>
            <a:lvl5pPr marL="1714500" lvl="4" indent="-171450" algn="l">
              <a:spcBef>
                <a:spcPts val="0"/>
              </a:spcBef>
              <a:spcAft>
                <a:spcPts val="0"/>
              </a:spcAft>
              <a:buSzPts val="1400"/>
              <a:buNone/>
              <a:defRPr/>
            </a:lvl5pPr>
            <a:lvl6pPr marL="2057400" lvl="5" indent="-171450" algn="l">
              <a:spcBef>
                <a:spcPts val="0"/>
              </a:spcBef>
              <a:spcAft>
                <a:spcPts val="0"/>
              </a:spcAft>
              <a:buSzPts val="1400"/>
              <a:buNone/>
              <a:defRPr/>
            </a:lvl6pPr>
            <a:lvl7pPr marL="2400300" lvl="6" indent="-171450" algn="l">
              <a:spcBef>
                <a:spcPts val="0"/>
              </a:spcBef>
              <a:spcAft>
                <a:spcPts val="0"/>
              </a:spcAft>
              <a:buSzPts val="1400"/>
              <a:buNone/>
              <a:defRPr/>
            </a:lvl7pPr>
            <a:lvl8pPr marL="2743200" lvl="7" indent="-171450" algn="l">
              <a:spcBef>
                <a:spcPts val="0"/>
              </a:spcBef>
              <a:spcAft>
                <a:spcPts val="0"/>
              </a:spcAft>
              <a:buSzPts val="1400"/>
              <a:buNone/>
              <a:defRPr/>
            </a:lvl8pPr>
            <a:lvl9pPr marL="3086100" lvl="8" indent="-171450" algn="l">
              <a:spcBef>
                <a:spcPts val="0"/>
              </a:spcBef>
              <a:spcAft>
                <a:spcPts val="0"/>
              </a:spcAft>
              <a:buSzPts val="1400"/>
              <a:buNone/>
              <a:defRPr/>
            </a:lvl9pPr>
          </a:lstStyle>
          <a:p>
            <a:pPr rtl="0"/>
            <a:endParaRPr/>
          </a:p>
        </p:txBody>
      </p:sp>
      <p:sp>
        <p:nvSpPr>
          <p:cNvPr id="29" name="Google Shape;29;p68"/>
          <p:cNvSpPr txBox="1">
            <a:spLocks noGrp="1"/>
          </p:cNvSpPr>
          <p:nvPr>
            <p:ph type="title"/>
          </p:nvPr>
        </p:nvSpPr>
        <p:spPr>
          <a:xfrm>
            <a:off x="468219" y="573412"/>
            <a:ext cx="8575887" cy="290849"/>
          </a:xfrm>
          <a:prstGeom prst="rect">
            <a:avLst/>
          </a:prstGeom>
          <a:noFill/>
          <a:ln>
            <a:noFill/>
          </a:ln>
        </p:spPr>
        <p:txBody>
          <a:bodyPr spcFirstLastPara="1" wrap="square" lIns="0" tIns="0" rIns="0" bIns="0" rtlCol="0" anchor="t" anchorCtr="0">
            <a:spAutoFit/>
          </a:bodyPr>
          <a:lstStyle>
            <a:lvl1pPr lvl="0" algn="l">
              <a:spcBef>
                <a:spcPts val="0"/>
              </a:spcBef>
              <a:spcAft>
                <a:spcPts val="0"/>
              </a:spcAft>
              <a:buSzPts val="1400"/>
              <a:buNone/>
              <a:defRPr>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rtl="0"/>
            <a:endParaRPr/>
          </a:p>
        </p:txBody>
      </p:sp>
      <p:sp>
        <p:nvSpPr>
          <p:cNvPr id="30" name="Google Shape;30;p68"/>
          <p:cNvSpPr>
            <a:spLocks noGrp="1"/>
          </p:cNvSpPr>
          <p:nvPr>
            <p:ph type="pic" idx="4"/>
          </p:nvPr>
        </p:nvSpPr>
        <p:spPr>
          <a:xfrm>
            <a:off x="9088583" y="811169"/>
            <a:ext cx="2635200" cy="16928"/>
          </a:xfrm>
          <a:prstGeom prst="rect">
            <a:avLst/>
          </a:prstGeom>
          <a:blipFill rotWithShape="1">
            <a:blip r:embed="rId2">
              <a:alphaModFix/>
            </a:blip>
            <a:stretch>
              <a:fillRect/>
            </a:stretch>
          </a:blipFill>
          <a:ln>
            <a:noFill/>
          </a:ln>
        </p:spPr>
        <p:txBody>
          <a:bodyPr spcFirstLastPara="1" wrap="square" lIns="0" tIns="0" rIns="0" bIns="0" rtlCol="0" anchor="ctr" anchorCtr="0">
            <a:spAutoFit/>
          </a:bodyPr>
          <a:lstStyle>
            <a:lvl1pPr marR="0" lvl="0" algn="ctr" rtl="0">
              <a:spcBef>
                <a:spcPts val="0"/>
              </a:spcBef>
              <a:spcAft>
                <a:spcPts val="0"/>
              </a:spcAft>
              <a:buSzPts val="1400"/>
              <a:buNone/>
              <a:defRPr sz="100" b="1" i="1" u="none" strike="noStrike" cap="none">
                <a:solidFill>
                  <a:schemeClr val="lt1"/>
                </a:solidFill>
                <a:latin typeface="Arial"/>
                <a:ea typeface="Arial"/>
                <a:cs typeface="Arial"/>
                <a:sym typeface="Arial"/>
              </a:defRPr>
            </a:lvl1pPr>
            <a:lvl2pPr marR="0" lvl="1" algn="l" rtl="0">
              <a:spcBef>
                <a:spcPts val="0"/>
              </a:spcBef>
              <a:spcAft>
                <a:spcPts val="0"/>
              </a:spcAft>
              <a:buSzPts val="1400"/>
              <a:buNone/>
              <a:defRPr sz="1350" b="0" i="0" u="none" strike="noStrike" cap="none">
                <a:latin typeface="Arial"/>
                <a:ea typeface="Arial"/>
                <a:cs typeface="Arial"/>
                <a:sym typeface="Arial"/>
              </a:defRPr>
            </a:lvl2pPr>
            <a:lvl3pPr marR="0" lvl="2" algn="l" rtl="0">
              <a:spcBef>
                <a:spcPts val="0"/>
              </a:spcBef>
              <a:spcAft>
                <a:spcPts val="0"/>
              </a:spcAft>
              <a:buSzPts val="1400"/>
              <a:buNone/>
              <a:defRPr sz="1350" b="0" i="0" u="none" strike="noStrike" cap="none">
                <a:latin typeface="Arial"/>
                <a:ea typeface="Arial"/>
                <a:cs typeface="Arial"/>
                <a:sym typeface="Arial"/>
              </a:defRPr>
            </a:lvl3pPr>
            <a:lvl4pPr marR="0" lvl="3" algn="l" rtl="0">
              <a:spcBef>
                <a:spcPts val="0"/>
              </a:spcBef>
              <a:spcAft>
                <a:spcPts val="0"/>
              </a:spcAft>
              <a:buSzPts val="1400"/>
              <a:buNone/>
              <a:defRPr sz="1350" b="0" i="0" u="none" strike="noStrike" cap="none">
                <a:latin typeface="Arial"/>
                <a:ea typeface="Arial"/>
                <a:cs typeface="Arial"/>
                <a:sym typeface="Arial"/>
              </a:defRPr>
            </a:lvl4pPr>
            <a:lvl5pPr marR="0" lvl="4" algn="l" rtl="0">
              <a:spcBef>
                <a:spcPts val="0"/>
              </a:spcBef>
              <a:spcAft>
                <a:spcPts val="0"/>
              </a:spcAft>
              <a:buSzPts val="1400"/>
              <a:buNone/>
              <a:defRPr sz="1350" b="0" i="0" u="none" strike="noStrike" cap="none">
                <a:latin typeface="Arial"/>
                <a:ea typeface="Arial"/>
                <a:cs typeface="Arial"/>
                <a:sym typeface="Arial"/>
              </a:defRPr>
            </a:lvl5pPr>
            <a:lvl6pPr marR="0" lvl="5" algn="l" rtl="0">
              <a:spcBef>
                <a:spcPts val="0"/>
              </a:spcBef>
              <a:spcAft>
                <a:spcPts val="0"/>
              </a:spcAft>
              <a:buSzPts val="1400"/>
              <a:buNone/>
              <a:defRPr sz="1350" b="0" i="0" u="none" strike="noStrike" cap="none">
                <a:latin typeface="Arial"/>
                <a:ea typeface="Arial"/>
                <a:cs typeface="Arial"/>
                <a:sym typeface="Arial"/>
              </a:defRPr>
            </a:lvl6pPr>
            <a:lvl7pPr marR="0" lvl="6" algn="l" rtl="0">
              <a:spcBef>
                <a:spcPts val="0"/>
              </a:spcBef>
              <a:spcAft>
                <a:spcPts val="0"/>
              </a:spcAft>
              <a:buSzPts val="1400"/>
              <a:buNone/>
              <a:defRPr sz="1350" b="0" i="0" u="none" strike="noStrike" cap="none">
                <a:latin typeface="Arial"/>
                <a:ea typeface="Arial"/>
                <a:cs typeface="Arial"/>
                <a:sym typeface="Arial"/>
              </a:defRPr>
            </a:lvl7pPr>
            <a:lvl8pPr marR="0" lvl="7" algn="l" rtl="0">
              <a:spcBef>
                <a:spcPts val="0"/>
              </a:spcBef>
              <a:spcAft>
                <a:spcPts val="0"/>
              </a:spcAft>
              <a:buSzPts val="1400"/>
              <a:buNone/>
              <a:defRPr sz="1350" b="0" i="0" u="none" strike="noStrike" cap="none">
                <a:latin typeface="Arial"/>
                <a:ea typeface="Arial"/>
                <a:cs typeface="Arial"/>
                <a:sym typeface="Arial"/>
              </a:defRPr>
            </a:lvl8pPr>
            <a:lvl9pPr marR="0" lvl="8" algn="l" rtl="0">
              <a:spcBef>
                <a:spcPts val="0"/>
              </a:spcBef>
              <a:spcAft>
                <a:spcPts val="0"/>
              </a:spcAft>
              <a:buSzPts val="1400"/>
              <a:buNone/>
              <a:defRPr sz="1350" b="0" i="0" u="none" strike="noStrike" cap="none">
                <a:latin typeface="Arial"/>
                <a:ea typeface="Arial"/>
                <a:cs typeface="Arial"/>
                <a:sym typeface="Arial"/>
              </a:defRPr>
            </a:lvl9pPr>
          </a:lstStyle>
          <a:p>
            <a:pPr rtl="0"/>
            <a:endParaRPr dirty="0"/>
          </a:p>
        </p:txBody>
      </p:sp>
    </p:spTree>
    <p:extLst>
      <p:ext uri="{BB962C8B-B14F-4D97-AF65-F5344CB8AC3E}">
        <p14:creationId xmlns:p14="http://schemas.microsoft.com/office/powerpoint/2010/main" val="15516809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80001" y="1800000"/>
            <a:ext cx="11232001" cy="4237200"/>
          </a:xfrm>
        </p:spPr>
        <p:txBody>
          <a:bodyPr rtlCol="0"/>
          <a:lstStyle/>
          <a:p>
            <a:pPr lvl="0" rtl="0"/>
            <a:r>
              <a:rPr lang="fr" noProof="0"/>
              <a:t>Click to edit Master text styles</a:t>
            </a:r>
          </a:p>
          <a:p>
            <a:pPr lvl="1" rtl="0"/>
            <a:r>
              <a:rPr lang="fr" noProof="0"/>
              <a:t>Second level</a:t>
            </a:r>
          </a:p>
          <a:p>
            <a:pPr lvl="2" rtl="0"/>
            <a:r>
              <a:rPr lang="fr" noProof="0"/>
              <a:t>Third level</a:t>
            </a:r>
          </a:p>
          <a:p>
            <a:pPr lvl="3" rtl="0"/>
            <a:r>
              <a:rPr lang="fr" noProof="0"/>
              <a:t>Fourth level</a:t>
            </a:r>
          </a:p>
          <a:p>
            <a:pPr lvl="4" rtl="0"/>
            <a:r>
              <a:rPr lang="fr" noProof="0"/>
              <a:t>Fifth level</a:t>
            </a:r>
            <a:endParaRPr lang="en-GB" noProof="0" dirty="0"/>
          </a:p>
        </p:txBody>
      </p:sp>
      <p:sp>
        <p:nvSpPr>
          <p:cNvPr id="8" name="Text Placeholder 7"/>
          <p:cNvSpPr>
            <a:spLocks noGrp="1"/>
          </p:cNvSpPr>
          <p:nvPr>
            <p:ph type="body" sz="quarter" idx="13" hasCustomPrompt="1"/>
          </p:nvPr>
        </p:nvSpPr>
        <p:spPr>
          <a:xfrm>
            <a:off x="480485" y="1188005"/>
            <a:ext cx="8160000" cy="288925"/>
          </a:xfrm>
        </p:spPr>
        <p:txBody>
          <a:bodyPr lIns="18000" rtlCol="0" anchor="ctr">
            <a:normAutofit/>
          </a:bodyPr>
          <a:lstStyle>
            <a:lvl1pPr>
              <a:defRPr sz="1200" b="0">
                <a:solidFill>
                  <a:schemeClr val="tx1"/>
                </a:solidFill>
                <a:latin typeface="+mj-lt"/>
              </a:defRPr>
            </a:lvl1pPr>
          </a:lstStyle>
          <a:p>
            <a:pPr lvl="0" rtl="0"/>
            <a:r>
              <a:rPr lang="fr" noProof="0"/>
              <a:t>One line Subtitle (optional)</a:t>
            </a:r>
          </a:p>
        </p:txBody>
      </p:sp>
      <p:sp>
        <p:nvSpPr>
          <p:cNvPr id="6" name="Slide Number Placeholder 5"/>
          <p:cNvSpPr>
            <a:spLocks noGrp="1"/>
          </p:cNvSpPr>
          <p:nvPr>
            <p:ph type="sldNum" sz="quarter" idx="16"/>
          </p:nvPr>
        </p:nvSpPr>
        <p:spPr/>
        <p:txBody>
          <a:bodyPr rtlCol="0"/>
          <a:lstStyle/>
          <a:p>
            <a:pPr rtl="0"/>
            <a:fld id="{A74CE0EA-F3B5-4684-BA10-C594598FDB9C}" type="slidenum">
              <a:rPr lang="en-GB" noProof="0" smtClean="0"/>
              <a:pPr rtl="0"/>
              <a:t>‹N°›</a:t>
            </a:fld>
            <a:endParaRPr lang="en-GB" noProof="0" dirty="0"/>
          </a:p>
        </p:txBody>
      </p:sp>
      <p:sp>
        <p:nvSpPr>
          <p:cNvPr id="13" name="Text Placeholder 7"/>
          <p:cNvSpPr>
            <a:spLocks noGrp="1"/>
          </p:cNvSpPr>
          <p:nvPr>
            <p:ph type="body" sz="quarter" idx="21" hasCustomPrompt="1"/>
          </p:nvPr>
        </p:nvSpPr>
        <p:spPr>
          <a:xfrm>
            <a:off x="480000" y="6293653"/>
            <a:ext cx="11226365" cy="208579"/>
          </a:xfrm>
        </p:spPr>
        <p:txBody>
          <a:bodyPr rtlCol="0" anchor="t">
            <a:normAutofit/>
          </a:bodyPr>
          <a:lstStyle>
            <a:lvl1pPr>
              <a:lnSpc>
                <a:spcPct val="100000"/>
              </a:lnSpc>
              <a:spcBef>
                <a:spcPts val="0"/>
              </a:spcBef>
              <a:spcAft>
                <a:spcPts val="0"/>
              </a:spcAft>
              <a:defRPr sz="600" b="0">
                <a:solidFill>
                  <a:schemeClr val="tx1"/>
                </a:solidFill>
                <a:latin typeface="+mn-lt"/>
              </a:defRPr>
            </a:lvl1pPr>
          </a:lstStyle>
          <a:p>
            <a:pPr lvl="0" rtl="0"/>
            <a:r>
              <a:rPr lang="fr" noProof="0"/>
              <a:t>Source:</a:t>
            </a:r>
          </a:p>
        </p:txBody>
      </p:sp>
      <p:sp>
        <p:nvSpPr>
          <p:cNvPr id="2" name="Title 1"/>
          <p:cNvSpPr>
            <a:spLocks noGrp="1"/>
          </p:cNvSpPr>
          <p:nvPr>
            <p:ph type="title"/>
          </p:nvPr>
        </p:nvSpPr>
        <p:spPr/>
        <p:txBody>
          <a:bodyPr rtlCol="0"/>
          <a:lstStyle/>
          <a:p>
            <a:pPr rtl="0"/>
            <a:r>
              <a:rPr lang="fr" noProof="0"/>
              <a:t>Click to edit Master title style</a:t>
            </a:r>
            <a:endParaRPr lang="en-GB" noProof="0"/>
          </a:p>
        </p:txBody>
      </p:sp>
    </p:spTree>
    <p:extLst>
      <p:ext uri="{BB962C8B-B14F-4D97-AF65-F5344CB8AC3E}">
        <p14:creationId xmlns:p14="http://schemas.microsoft.com/office/powerpoint/2010/main" val="9654473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12192000" cy="6858000"/>
          </a:xfrm>
          <a:solidFill>
            <a:schemeClr val="bg1"/>
          </a:solidFill>
        </p:spPr>
        <p:txBody>
          <a:bodyPr bIns="1224000" anchor="ctr">
            <a:normAutofit/>
          </a:bodyPr>
          <a:lstStyle>
            <a:lvl1pPr marL="0" marR="0" indent="0" algn="ctr" defTabSz="685800" rtl="0" eaLnBrk="1" fontAlgn="auto" latinLnBrk="0" hangingPunct="1">
              <a:lnSpc>
                <a:spcPct val="110000"/>
              </a:lnSpc>
              <a:spcBef>
                <a:spcPts val="750"/>
              </a:spcBef>
              <a:spcAft>
                <a:spcPts val="450"/>
              </a:spcAft>
              <a:buClr>
                <a:schemeClr val="tx1"/>
              </a:buClr>
              <a:buSzPct val="80000"/>
              <a:buFontTx/>
              <a:buNone/>
              <a:tabLst/>
              <a:defRPr sz="1100" baseline="0">
                <a:solidFill>
                  <a:schemeClr val="accent6"/>
                </a:solidFill>
              </a:defRPr>
            </a:lvl1pPr>
          </a:lstStyle>
          <a:p>
            <a:r>
              <a:rPr lang="en-GB" noProof="0"/>
              <a:t>Click on Icon to add picture, then arrange object (send to back)</a:t>
            </a:r>
            <a:br>
              <a:rPr lang="en-GB" noProof="0"/>
            </a:br>
            <a:r>
              <a:rPr lang="en-GB" noProof="0"/>
              <a:t>Change picture either by right mouse click on picture + „change picture“ </a:t>
            </a:r>
            <a:br>
              <a:rPr lang="en-GB" noProof="0"/>
            </a:br>
            <a:r>
              <a:rPr lang="en-GB" noProof="0"/>
              <a:t>or by deleting picture + resetting slide</a:t>
            </a:r>
          </a:p>
          <a:p>
            <a:endParaRPr lang="en-GB" noProof="0"/>
          </a:p>
        </p:txBody>
      </p:sp>
      <p:sp>
        <p:nvSpPr>
          <p:cNvPr id="2" name="Title 1"/>
          <p:cNvSpPr>
            <a:spLocks noGrp="1"/>
          </p:cNvSpPr>
          <p:nvPr>
            <p:ph type="ctrTitle"/>
          </p:nvPr>
        </p:nvSpPr>
        <p:spPr>
          <a:xfrm>
            <a:off x="0" y="485184"/>
            <a:ext cx="7344000" cy="1119158"/>
          </a:xfrm>
          <a:noFill/>
        </p:spPr>
        <p:txBody>
          <a:bodyPr lIns="360000" tIns="72000" rIns="450000" bIns="180000" anchor="t" anchorCtr="0">
            <a:noAutofit/>
          </a:bodyPr>
          <a:lstStyle>
            <a:lvl1pPr algn="l">
              <a:lnSpc>
                <a:spcPct val="85000"/>
              </a:lnSpc>
              <a:defRPr sz="3200">
                <a:solidFill>
                  <a:srgbClr val="0092CC"/>
                </a:solidFill>
                <a:latin typeface="+mj-lt"/>
              </a:defRPr>
            </a:lvl1pPr>
          </a:lstStyle>
          <a:p>
            <a:r>
              <a:rPr lang="en-US" noProof="0"/>
              <a:t>Click to edit Master title style</a:t>
            </a:r>
            <a:endParaRPr lang="en-GB" noProof="0"/>
          </a:p>
        </p:txBody>
      </p:sp>
      <p:sp>
        <p:nvSpPr>
          <p:cNvPr id="3" name="Subtitle 2"/>
          <p:cNvSpPr>
            <a:spLocks noGrp="1"/>
          </p:cNvSpPr>
          <p:nvPr>
            <p:ph type="subTitle" idx="1"/>
          </p:nvPr>
        </p:nvSpPr>
        <p:spPr>
          <a:xfrm>
            <a:off x="3" y="4482001"/>
            <a:ext cx="12191999" cy="1656000"/>
          </a:xfrm>
          <a:solidFill>
            <a:schemeClr val="tx2"/>
          </a:solidFill>
        </p:spPr>
        <p:txBody>
          <a:bodyPr lIns="360000" tIns="360000" rIns="360000" bIns="828000" anchor="b">
            <a:noAutofit/>
          </a:bodyPr>
          <a:lstStyle>
            <a:lvl1pPr marL="0" indent="0" algn="l">
              <a:lnSpc>
                <a:spcPct val="90000"/>
              </a:lnSpc>
              <a:buNone/>
              <a:defRPr sz="1800" b="1">
                <a:solidFill>
                  <a:schemeClr val="bg1"/>
                </a:solidFill>
                <a:latin typeface="+mj-lt"/>
                <a:cs typeface="Arial" panose="020B0604020202020204" pitchFamily="34" charset="0"/>
              </a:defRPr>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a:t>Click to edit Master subtitle style</a:t>
            </a:r>
            <a:endParaRPr lang="en-GB" noProof="0"/>
          </a:p>
        </p:txBody>
      </p:sp>
      <p:sp>
        <p:nvSpPr>
          <p:cNvPr id="62" name="Text Placeholder 35"/>
          <p:cNvSpPr>
            <a:spLocks noGrp="1"/>
          </p:cNvSpPr>
          <p:nvPr>
            <p:ph type="body" sz="quarter" idx="15" hasCustomPrompt="1"/>
          </p:nvPr>
        </p:nvSpPr>
        <p:spPr>
          <a:xfrm>
            <a:off x="479999" y="5440855"/>
            <a:ext cx="11211172" cy="288000"/>
          </a:xfrm>
          <a:noFill/>
        </p:spPr>
        <p:txBody>
          <a:bodyPr lIns="0" rIns="90000">
            <a:noAutofit/>
          </a:bodyPr>
          <a:lstStyle>
            <a:lvl1pPr algn="l">
              <a:defRPr sz="1200"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Date</a:t>
            </a:r>
          </a:p>
        </p:txBody>
      </p:sp>
      <p:sp>
        <p:nvSpPr>
          <p:cNvPr id="6" name="bk object 16">
            <a:extLst>
              <a:ext uri="{FF2B5EF4-FFF2-40B4-BE49-F238E27FC236}">
                <a16:creationId xmlns:a16="http://schemas.microsoft.com/office/drawing/2014/main" id="{A337F29D-01E8-40C8-B397-98160EFFF2C3}"/>
              </a:ext>
            </a:extLst>
          </p:cNvPr>
          <p:cNvSpPr/>
          <p:nvPr userDrawn="1"/>
        </p:nvSpPr>
        <p:spPr>
          <a:xfrm>
            <a:off x="9509012" y="519145"/>
            <a:ext cx="1759501" cy="568475"/>
          </a:xfrm>
          <a:prstGeom prst="rect">
            <a:avLst/>
          </a:prstGeom>
          <a:blipFill>
            <a:blip r:embed="rId2" cstate="print"/>
            <a:stretch>
              <a:fillRect/>
            </a:stretch>
          </a:blipFill>
        </p:spPr>
        <p:txBody>
          <a:bodyPr wrap="square" lIns="0" tIns="0" rIns="0" bIns="0" rtlCol="0"/>
          <a:lstStyle/>
          <a:p>
            <a:endParaRPr sz="1400"/>
          </a:p>
        </p:txBody>
      </p:sp>
    </p:spTree>
    <p:extLst>
      <p:ext uri="{BB962C8B-B14F-4D97-AF65-F5344CB8AC3E}">
        <p14:creationId xmlns:p14="http://schemas.microsoft.com/office/powerpoint/2010/main" val="3108499570"/>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reserve="1">
  <p:cSld name="Subtitle slide">
    <p:spTree>
      <p:nvGrpSpPr>
        <p:cNvPr id="1" name=""/>
        <p:cNvGrpSpPr/>
        <p:nvPr/>
      </p:nvGrpSpPr>
      <p:grpSpPr>
        <a:xfrm>
          <a:off x="0" y="0"/>
          <a:ext cx="0" cy="0"/>
          <a:chOff x="0" y="0"/>
          <a:chExt cx="0" cy="0"/>
        </a:xfrm>
      </p:grpSpPr>
      <p:sp>
        <p:nvSpPr>
          <p:cNvPr id="44" name="Click to edit Subtitle"/>
          <p:cNvSpPr txBox="1">
            <a:spLocks noGrp="1"/>
          </p:cNvSpPr>
          <p:nvPr>
            <p:ph type="title" hasCustomPrompt="1"/>
          </p:nvPr>
        </p:nvSpPr>
        <p:spPr>
          <a:xfrm>
            <a:off x="190766" y="0"/>
            <a:ext cx="6241933" cy="645664"/>
          </a:xfrm>
          <a:prstGeom prst="rect">
            <a:avLst/>
          </a:prstGeom>
        </p:spPr>
        <p:txBody>
          <a:bodyPr/>
          <a:lstStyle/>
          <a:p>
            <a:r>
              <a:t>Click to edit Subtitle</a:t>
            </a:r>
          </a:p>
        </p:txBody>
      </p:sp>
      <p:sp>
        <p:nvSpPr>
          <p:cNvPr id="45"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0BD6F5E-15EE-75BA-B732-3ABFB5251F15}"/>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5D2EFF0E-72EC-F081-8F3B-6F9BD37CB7C5}"/>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‹N°›</a:t>
            </a:fld>
            <a:endParaRPr lang="hu-HU" sz="825">
              <a:latin typeface="+mn-lt"/>
            </a:endParaRPr>
          </a:p>
        </p:txBody>
      </p:sp>
      <p:sp>
        <p:nvSpPr>
          <p:cNvPr id="4" name="Subtitle 5">
            <a:extLst>
              <a:ext uri="{FF2B5EF4-FFF2-40B4-BE49-F238E27FC236}">
                <a16:creationId xmlns:a16="http://schemas.microsoft.com/office/drawing/2014/main" id="{46C9A003-8942-D5C7-D381-EDCA8241CA65}"/>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1" name="Picture 10" descr="A picture containing text, font, graphics, screenshot&#10;&#10;Description automatically generated">
            <a:extLst>
              <a:ext uri="{FF2B5EF4-FFF2-40B4-BE49-F238E27FC236}">
                <a16:creationId xmlns:a16="http://schemas.microsoft.com/office/drawing/2014/main" id="{5386DEF5-C83B-48DC-8213-37ED22B76B7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2" name="Picture 11" descr="A logo of the united nations organization&#10;&#10;Description automatically generated with low confidence">
            <a:extLst>
              <a:ext uri="{FF2B5EF4-FFF2-40B4-BE49-F238E27FC236}">
                <a16:creationId xmlns:a16="http://schemas.microsoft.com/office/drawing/2014/main" id="{E12F5941-101D-45CD-9A2E-023435A1777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2812144594"/>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80001" y="1800000"/>
            <a:ext cx="11232001" cy="42372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8" name="Text Placeholder 7"/>
          <p:cNvSpPr>
            <a:spLocks noGrp="1"/>
          </p:cNvSpPr>
          <p:nvPr>
            <p:ph type="body" sz="quarter" idx="13" hasCustomPrompt="1"/>
          </p:nvPr>
        </p:nvSpPr>
        <p:spPr>
          <a:xfrm>
            <a:off x="480485" y="1188005"/>
            <a:ext cx="8160000" cy="288925"/>
          </a:xfrm>
        </p:spPr>
        <p:txBody>
          <a:bodyPr lIns="18000" anchor="ctr">
            <a:normAutofit/>
          </a:bodyPr>
          <a:lstStyle>
            <a:lvl1pPr>
              <a:defRPr sz="1200" b="0">
                <a:solidFill>
                  <a:schemeClr val="tx1"/>
                </a:solidFill>
                <a:latin typeface="+mj-lt"/>
              </a:defRPr>
            </a:lvl1pPr>
          </a:lstStyle>
          <a:p>
            <a:pPr lvl="0"/>
            <a:r>
              <a:rPr lang="en-GB" noProof="0"/>
              <a:t>One line Subtitle (optional)</a:t>
            </a:r>
          </a:p>
        </p:txBody>
      </p:sp>
      <p:sp>
        <p:nvSpPr>
          <p:cNvPr id="6" name="Slide Number Placeholder 5"/>
          <p:cNvSpPr>
            <a:spLocks noGrp="1"/>
          </p:cNvSpPr>
          <p:nvPr>
            <p:ph type="sldNum" sz="quarter" idx="16"/>
          </p:nvPr>
        </p:nvSpPr>
        <p:spPr>
          <a:xfrm>
            <a:off x="11416433" y="6588208"/>
            <a:ext cx="289931" cy="180000"/>
          </a:xfrm>
          <a:prstGeom prst="rect">
            <a:avLst/>
          </a:prstGeom>
        </p:spPr>
        <p:txBody>
          <a:bodyPr/>
          <a:lstStyle/>
          <a:p>
            <a:fld id="{A74CE0EA-F3B5-4684-BA10-C594598FDB9C}" type="slidenum">
              <a:rPr lang="en-GB" noProof="0" smtClean="0"/>
              <a:pPr/>
              <a:t>‹N°›</a:t>
            </a:fld>
            <a:endParaRPr lang="en-GB" noProof="0"/>
          </a:p>
        </p:txBody>
      </p:sp>
      <p:sp>
        <p:nvSpPr>
          <p:cNvPr id="13" name="Text Placeholder 7"/>
          <p:cNvSpPr>
            <a:spLocks noGrp="1"/>
          </p:cNvSpPr>
          <p:nvPr>
            <p:ph type="body" sz="quarter" idx="21" hasCustomPrompt="1"/>
          </p:nvPr>
        </p:nvSpPr>
        <p:spPr>
          <a:xfrm>
            <a:off x="480000" y="6293653"/>
            <a:ext cx="11226365" cy="208579"/>
          </a:xfrm>
        </p:spPr>
        <p:txBody>
          <a:bodyPr anchor="t">
            <a:normAutofit/>
          </a:bodyPr>
          <a:lstStyle>
            <a:lvl1pPr>
              <a:lnSpc>
                <a:spcPct val="100000"/>
              </a:lnSpc>
              <a:spcBef>
                <a:spcPts val="0"/>
              </a:spcBef>
              <a:spcAft>
                <a:spcPts val="0"/>
              </a:spcAft>
              <a:defRPr sz="600"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US" noProof="0"/>
              <a:t>Click to edit Master title style</a:t>
            </a:r>
            <a:endParaRPr lang="en-GB" noProof="0"/>
          </a:p>
        </p:txBody>
      </p:sp>
    </p:spTree>
    <p:extLst>
      <p:ext uri="{BB962C8B-B14F-4D97-AF65-F5344CB8AC3E}">
        <p14:creationId xmlns:p14="http://schemas.microsoft.com/office/powerpoint/2010/main" val="572406505"/>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79999" y="1800000"/>
            <a:ext cx="5472000" cy="42372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4" name="Content Placeholder 3"/>
          <p:cNvSpPr>
            <a:spLocks noGrp="1"/>
          </p:cNvSpPr>
          <p:nvPr>
            <p:ph sz="half" idx="2"/>
          </p:nvPr>
        </p:nvSpPr>
        <p:spPr>
          <a:xfrm>
            <a:off x="6234364" y="1800000"/>
            <a:ext cx="5472000" cy="42372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8" name="Date Placeholder 7"/>
          <p:cNvSpPr>
            <a:spLocks noGrp="1"/>
          </p:cNvSpPr>
          <p:nvPr>
            <p:ph type="dt" sz="half" idx="22"/>
          </p:nvPr>
        </p:nvSpPr>
        <p:spPr>
          <a:xfrm>
            <a:off x="480001" y="6588208"/>
            <a:ext cx="790001" cy="180000"/>
          </a:xfrm>
          <a:prstGeom prst="rect">
            <a:avLst/>
          </a:prstGeom>
        </p:spPr>
        <p:txBody>
          <a:bodyPr/>
          <a:lstStyle/>
          <a:p>
            <a:fld id="{18E9479B-D74B-AB44-9400-E75334DE72E2}" type="datetime1">
              <a:rPr lang="en-CA" noProof="0" smtClean="0"/>
              <a:t>2023-07-03</a:t>
            </a:fld>
            <a:endParaRPr lang="en-GB" noProof="0"/>
          </a:p>
        </p:txBody>
      </p:sp>
      <p:sp>
        <p:nvSpPr>
          <p:cNvPr id="9" name="Footer Placeholder 8"/>
          <p:cNvSpPr>
            <a:spLocks noGrp="1"/>
          </p:cNvSpPr>
          <p:nvPr>
            <p:ph type="ftr" sz="quarter" idx="23"/>
          </p:nvPr>
        </p:nvSpPr>
        <p:spPr>
          <a:xfrm>
            <a:off x="1392992" y="6588208"/>
            <a:ext cx="2264608" cy="180000"/>
          </a:xfrm>
          <a:prstGeom prst="rect">
            <a:avLst/>
          </a:prstGeom>
        </p:spPr>
        <p:txBody>
          <a:bodyPr/>
          <a:lstStyle/>
          <a:p>
            <a:endParaRPr lang="en-GB" noProof="0"/>
          </a:p>
        </p:txBody>
      </p:sp>
      <p:sp>
        <p:nvSpPr>
          <p:cNvPr id="10" name="Slide Number Placeholder 9"/>
          <p:cNvSpPr>
            <a:spLocks noGrp="1"/>
          </p:cNvSpPr>
          <p:nvPr>
            <p:ph type="sldNum" sz="quarter" idx="24"/>
          </p:nvPr>
        </p:nvSpPr>
        <p:spPr>
          <a:xfrm>
            <a:off x="11416433" y="6588208"/>
            <a:ext cx="289931" cy="180000"/>
          </a:xfrm>
          <a:prstGeom prst="rect">
            <a:avLst/>
          </a:prstGeom>
        </p:spPr>
        <p:txBody>
          <a:bodyPr/>
          <a:lstStyle/>
          <a:p>
            <a:fld id="{A74CE0EA-F3B5-4684-BA10-C594598FDB9C}" type="slidenum">
              <a:rPr lang="en-GB" noProof="0" smtClean="0"/>
              <a:pPr/>
              <a:t>‹N°›</a:t>
            </a:fld>
            <a:endParaRPr lang="en-GB" noProof="0"/>
          </a:p>
        </p:txBody>
      </p:sp>
      <p:sp>
        <p:nvSpPr>
          <p:cNvPr id="21" name="Text Placeholder 7"/>
          <p:cNvSpPr>
            <a:spLocks noGrp="1"/>
          </p:cNvSpPr>
          <p:nvPr>
            <p:ph type="body" sz="quarter" idx="21" hasCustomPrompt="1"/>
          </p:nvPr>
        </p:nvSpPr>
        <p:spPr>
          <a:xfrm>
            <a:off x="480000" y="6293653"/>
            <a:ext cx="11226365" cy="208579"/>
          </a:xfrm>
        </p:spPr>
        <p:txBody>
          <a:bodyPr anchor="t">
            <a:normAutofit/>
          </a:bodyPr>
          <a:lstStyle>
            <a:lvl1pPr>
              <a:defRPr sz="600"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480485" y="1188005"/>
            <a:ext cx="8160000" cy="288925"/>
          </a:xfrm>
        </p:spPr>
        <p:txBody>
          <a:bodyPr lIns="18000" anchor="ctr">
            <a:normAutofit/>
          </a:bodyPr>
          <a:lstStyle>
            <a:lvl1pPr>
              <a:defRPr sz="1200"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US" noProof="0"/>
              <a:t>Click to edit Master title style</a:t>
            </a:r>
            <a:endParaRPr lang="en-GB" noProof="0"/>
          </a:p>
        </p:txBody>
      </p:sp>
    </p:spTree>
    <p:extLst>
      <p:ext uri="{BB962C8B-B14F-4D97-AF65-F5344CB8AC3E}">
        <p14:creationId xmlns:p14="http://schemas.microsoft.com/office/powerpoint/2010/main" val="3264432523"/>
      </p:ext>
    </p:extLst>
  </p:cSld>
  <p:clrMapOvr>
    <a:masterClrMapping/>
  </p:clrMapOvr>
  <p:transition spd="med"/>
  <p:extLst>
    <p:ext uri="{DCECCB84-F9BA-43D5-87BE-67443E8EF086}">
      <p15:sldGuideLst xmlns:p15="http://schemas.microsoft.com/office/powerpoint/2012/main">
        <p15:guide id="1" pos="384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a:xfrm>
            <a:off x="480001" y="6588208"/>
            <a:ext cx="790001" cy="180000"/>
          </a:xfrm>
          <a:prstGeom prst="rect">
            <a:avLst/>
          </a:prstGeom>
        </p:spPr>
        <p:txBody>
          <a:bodyPr/>
          <a:lstStyle/>
          <a:p>
            <a:fld id="{D8D8BEB7-2F14-B447-9FA1-CB31533E3F65}" type="datetime1">
              <a:rPr lang="en-CA" noProof="0" smtClean="0"/>
              <a:t>2023-07-03</a:t>
            </a:fld>
            <a:endParaRPr lang="en-GB" noProof="0"/>
          </a:p>
        </p:txBody>
      </p:sp>
      <p:sp>
        <p:nvSpPr>
          <p:cNvPr id="9" name="Footer Placeholder 8"/>
          <p:cNvSpPr>
            <a:spLocks noGrp="1"/>
          </p:cNvSpPr>
          <p:nvPr>
            <p:ph type="ftr" sz="quarter" idx="23"/>
          </p:nvPr>
        </p:nvSpPr>
        <p:spPr>
          <a:xfrm>
            <a:off x="1392992" y="6588208"/>
            <a:ext cx="2264608" cy="180000"/>
          </a:xfrm>
          <a:prstGeom prst="rect">
            <a:avLst/>
          </a:prstGeom>
        </p:spPr>
        <p:txBody>
          <a:bodyPr/>
          <a:lstStyle/>
          <a:p>
            <a:endParaRPr lang="en-GB" noProof="0"/>
          </a:p>
        </p:txBody>
      </p:sp>
      <p:sp>
        <p:nvSpPr>
          <p:cNvPr id="10" name="Slide Number Placeholder 9"/>
          <p:cNvSpPr>
            <a:spLocks noGrp="1"/>
          </p:cNvSpPr>
          <p:nvPr>
            <p:ph type="sldNum" sz="quarter" idx="24"/>
          </p:nvPr>
        </p:nvSpPr>
        <p:spPr>
          <a:xfrm>
            <a:off x="11416433" y="6588208"/>
            <a:ext cx="289931" cy="180000"/>
          </a:xfrm>
          <a:prstGeom prst="rect">
            <a:avLst/>
          </a:prstGeom>
        </p:spPr>
        <p:txBody>
          <a:bodyPr/>
          <a:lstStyle/>
          <a:p>
            <a:fld id="{A74CE0EA-F3B5-4684-BA10-C594598FDB9C}" type="slidenum">
              <a:rPr lang="en-GB" noProof="0" smtClean="0"/>
              <a:pPr/>
              <a:t>‹N°›</a:t>
            </a:fld>
            <a:endParaRPr lang="en-GB" noProof="0"/>
          </a:p>
        </p:txBody>
      </p:sp>
      <p:sp>
        <p:nvSpPr>
          <p:cNvPr id="21" name="Text Placeholder 7"/>
          <p:cNvSpPr>
            <a:spLocks noGrp="1"/>
          </p:cNvSpPr>
          <p:nvPr>
            <p:ph type="body" sz="quarter" idx="21" hasCustomPrompt="1"/>
          </p:nvPr>
        </p:nvSpPr>
        <p:spPr>
          <a:xfrm>
            <a:off x="480000" y="6293653"/>
            <a:ext cx="11226365" cy="208579"/>
          </a:xfrm>
        </p:spPr>
        <p:txBody>
          <a:bodyPr anchor="t">
            <a:normAutofit/>
          </a:bodyPr>
          <a:lstStyle>
            <a:lvl1pPr>
              <a:defRPr sz="600"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US" noProof="0"/>
              <a:t>Click to edit Master title style</a:t>
            </a:r>
            <a:endParaRPr lang="en-GB" noProof="0"/>
          </a:p>
        </p:txBody>
      </p:sp>
      <p:sp>
        <p:nvSpPr>
          <p:cNvPr id="12" name="Content Placeholder 2"/>
          <p:cNvSpPr>
            <a:spLocks noGrp="1"/>
          </p:cNvSpPr>
          <p:nvPr>
            <p:ph sz="half" idx="25"/>
          </p:nvPr>
        </p:nvSpPr>
        <p:spPr>
          <a:xfrm>
            <a:off x="479999" y="2160000"/>
            <a:ext cx="5472000" cy="38772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3"/>
          <p:cNvSpPr>
            <a:spLocks noGrp="1"/>
          </p:cNvSpPr>
          <p:nvPr>
            <p:ph sz="half" idx="26"/>
          </p:nvPr>
        </p:nvSpPr>
        <p:spPr>
          <a:xfrm>
            <a:off x="6234364" y="2160000"/>
            <a:ext cx="5472000" cy="38772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8" name="Text Placeholder 7"/>
          <p:cNvSpPr>
            <a:spLocks noGrp="1"/>
          </p:cNvSpPr>
          <p:nvPr>
            <p:ph type="body" sz="quarter" idx="13" hasCustomPrompt="1"/>
          </p:nvPr>
        </p:nvSpPr>
        <p:spPr>
          <a:xfrm>
            <a:off x="480485" y="1188005"/>
            <a:ext cx="8160000" cy="288925"/>
          </a:xfrm>
        </p:spPr>
        <p:txBody>
          <a:bodyPr lIns="18000" anchor="ctr">
            <a:normAutofit/>
          </a:bodyPr>
          <a:lstStyle>
            <a:lvl1pPr>
              <a:defRPr sz="1200"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480001" y="1800000"/>
            <a:ext cx="5472001" cy="252012"/>
          </a:xfrm>
          <a:solidFill>
            <a:srgbClr val="009CDE"/>
          </a:solidFill>
        </p:spPr>
        <p:txBody>
          <a:bodyPr vert="horz" lIns="72000" tIns="18000" rIns="72000" bIns="18000" rtlCol="0" anchor="ctr">
            <a:normAutofit/>
          </a:bodyPr>
          <a:lstStyle>
            <a:lvl1pPr>
              <a:defRPr lang="en-US" sz="1100"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US" noProof="0"/>
              <a:t>Click to edit Master text styles</a:t>
            </a:r>
          </a:p>
        </p:txBody>
      </p:sp>
      <p:sp>
        <p:nvSpPr>
          <p:cNvPr id="26" name="Text Placeholder 5"/>
          <p:cNvSpPr>
            <a:spLocks noGrp="1"/>
          </p:cNvSpPr>
          <p:nvPr>
            <p:ph type="body" sz="quarter" idx="28"/>
          </p:nvPr>
        </p:nvSpPr>
        <p:spPr>
          <a:xfrm>
            <a:off x="6234365" y="1800000"/>
            <a:ext cx="5472000" cy="252012"/>
          </a:xfrm>
          <a:solidFill>
            <a:srgbClr val="009CDE"/>
          </a:solidFill>
        </p:spPr>
        <p:txBody>
          <a:bodyPr vert="horz" lIns="72000" tIns="18000" rIns="72000" bIns="18000" rtlCol="0" anchor="ctr">
            <a:normAutofit/>
          </a:bodyPr>
          <a:lstStyle>
            <a:lvl1pPr>
              <a:defRPr lang="en-US" sz="1100" b="1" dirty="0">
                <a:solidFill>
                  <a:schemeClr val="bg1"/>
                </a:solidFill>
                <a:latin typeface="+mj-lt"/>
              </a:defRPr>
            </a:lvl1pPr>
          </a:lstStyle>
          <a:p>
            <a:pPr lvl="0"/>
            <a:r>
              <a:rPr lang="en-US" noProof="0"/>
              <a:t>Click to edit Master text styles</a:t>
            </a:r>
          </a:p>
        </p:txBody>
      </p:sp>
    </p:spTree>
    <p:extLst>
      <p:ext uri="{BB962C8B-B14F-4D97-AF65-F5344CB8AC3E}">
        <p14:creationId xmlns:p14="http://schemas.microsoft.com/office/powerpoint/2010/main" val="1874018329"/>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a:xfrm>
            <a:off x="480001" y="6588208"/>
            <a:ext cx="790001" cy="180000"/>
          </a:xfrm>
          <a:prstGeom prst="rect">
            <a:avLst/>
          </a:prstGeom>
        </p:spPr>
        <p:txBody>
          <a:bodyPr/>
          <a:lstStyle/>
          <a:p>
            <a:fld id="{2AA8F95C-F310-B84B-9D0A-793FC0281BB1}" type="datetime1">
              <a:rPr lang="en-CA" noProof="0" smtClean="0"/>
              <a:t>2023-07-03</a:t>
            </a:fld>
            <a:endParaRPr lang="en-GB" noProof="0"/>
          </a:p>
        </p:txBody>
      </p:sp>
      <p:sp>
        <p:nvSpPr>
          <p:cNvPr id="9" name="Footer Placeholder 8"/>
          <p:cNvSpPr>
            <a:spLocks noGrp="1"/>
          </p:cNvSpPr>
          <p:nvPr>
            <p:ph type="ftr" sz="quarter" idx="23"/>
          </p:nvPr>
        </p:nvSpPr>
        <p:spPr>
          <a:xfrm>
            <a:off x="1392992" y="6588208"/>
            <a:ext cx="2264608" cy="180000"/>
          </a:xfrm>
          <a:prstGeom prst="rect">
            <a:avLst/>
          </a:prstGeom>
        </p:spPr>
        <p:txBody>
          <a:bodyPr/>
          <a:lstStyle/>
          <a:p>
            <a:endParaRPr lang="en-GB" noProof="0"/>
          </a:p>
        </p:txBody>
      </p:sp>
      <p:sp>
        <p:nvSpPr>
          <p:cNvPr id="10" name="Slide Number Placeholder 9"/>
          <p:cNvSpPr>
            <a:spLocks noGrp="1"/>
          </p:cNvSpPr>
          <p:nvPr>
            <p:ph type="sldNum" sz="quarter" idx="24"/>
          </p:nvPr>
        </p:nvSpPr>
        <p:spPr>
          <a:xfrm>
            <a:off x="11416433" y="6588208"/>
            <a:ext cx="289931" cy="180000"/>
          </a:xfrm>
          <a:prstGeom prst="rect">
            <a:avLst/>
          </a:prstGeom>
        </p:spPr>
        <p:txBody>
          <a:bodyPr/>
          <a:lstStyle/>
          <a:p>
            <a:fld id="{A74CE0EA-F3B5-4684-BA10-C594598FDB9C}" type="slidenum">
              <a:rPr lang="en-GB" noProof="0" smtClean="0"/>
              <a:pPr/>
              <a:t>‹N°›</a:t>
            </a:fld>
            <a:endParaRPr lang="en-GB" noProof="0"/>
          </a:p>
        </p:txBody>
      </p:sp>
      <p:sp>
        <p:nvSpPr>
          <p:cNvPr id="21" name="Text Placeholder 7"/>
          <p:cNvSpPr>
            <a:spLocks noGrp="1"/>
          </p:cNvSpPr>
          <p:nvPr>
            <p:ph type="body" sz="quarter" idx="21" hasCustomPrompt="1"/>
          </p:nvPr>
        </p:nvSpPr>
        <p:spPr>
          <a:xfrm>
            <a:off x="480000" y="6293653"/>
            <a:ext cx="11226365" cy="208579"/>
          </a:xfrm>
        </p:spPr>
        <p:txBody>
          <a:bodyPr anchor="t">
            <a:normAutofit/>
          </a:bodyPr>
          <a:lstStyle>
            <a:lvl1pPr>
              <a:defRPr sz="600"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US" noProof="0"/>
              <a:t>Click to edit Master title style</a:t>
            </a:r>
            <a:endParaRPr lang="en-GB" noProof="0"/>
          </a:p>
        </p:txBody>
      </p:sp>
      <p:sp>
        <p:nvSpPr>
          <p:cNvPr id="12" name="Content Placeholder 2"/>
          <p:cNvSpPr>
            <a:spLocks noGrp="1"/>
          </p:cNvSpPr>
          <p:nvPr>
            <p:ph sz="half" idx="25"/>
          </p:nvPr>
        </p:nvSpPr>
        <p:spPr>
          <a:xfrm>
            <a:off x="479999" y="2160000"/>
            <a:ext cx="5472000" cy="1656000"/>
          </a:xfrm>
        </p:spPr>
        <p:txBody>
          <a:bodyPr>
            <a:noAutofit/>
          </a:bodyPr>
          <a:lstStyle>
            <a:lvl1pPr>
              <a:defRPr sz="1100"/>
            </a:lvl1pPr>
            <a:lvl2pPr>
              <a:defRPr sz="1100"/>
            </a:lvl2pPr>
            <a:lvl3pPr>
              <a:defRPr sz="1100"/>
            </a:lvl3pPr>
            <a:lvl4pPr>
              <a:defRPr sz="1100"/>
            </a:lvl4pPr>
            <a:lvl5pPr>
              <a:defRPr sz="11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3" name="Content Placeholder 3"/>
          <p:cNvSpPr>
            <a:spLocks noGrp="1"/>
          </p:cNvSpPr>
          <p:nvPr>
            <p:ph sz="half" idx="26"/>
          </p:nvPr>
        </p:nvSpPr>
        <p:spPr>
          <a:xfrm>
            <a:off x="6234364" y="2160000"/>
            <a:ext cx="5472000" cy="1656000"/>
          </a:xfrm>
        </p:spPr>
        <p:txBody>
          <a:bodyPr>
            <a:noAutofit/>
          </a:bodyPr>
          <a:lstStyle>
            <a:lvl1pPr>
              <a:defRPr sz="1100"/>
            </a:lvl1pPr>
            <a:lvl2pPr>
              <a:defRPr sz="1100"/>
            </a:lvl2pPr>
            <a:lvl3pPr>
              <a:defRPr sz="1100"/>
            </a:lvl3pPr>
            <a:lvl4pPr>
              <a:defRPr sz="1100"/>
            </a:lvl4pPr>
            <a:lvl5pPr>
              <a:defRPr sz="11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9" name="Text Placeholder 5"/>
          <p:cNvSpPr>
            <a:spLocks noGrp="1"/>
          </p:cNvSpPr>
          <p:nvPr>
            <p:ph type="body" sz="quarter" idx="27"/>
          </p:nvPr>
        </p:nvSpPr>
        <p:spPr>
          <a:xfrm>
            <a:off x="480001" y="1800000"/>
            <a:ext cx="5472001" cy="252012"/>
          </a:xfrm>
          <a:solidFill>
            <a:srgbClr val="009CDE"/>
          </a:solidFill>
        </p:spPr>
        <p:txBody>
          <a:bodyPr vert="horz" lIns="72000" tIns="18000" rIns="72000" bIns="18000" rtlCol="0" anchor="ctr">
            <a:normAutofit/>
          </a:bodyPr>
          <a:lstStyle>
            <a:lvl1pPr>
              <a:defRPr lang="en-US" sz="1100"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US" noProof="0"/>
              <a:t>Click to edit Master text styles</a:t>
            </a:r>
          </a:p>
        </p:txBody>
      </p:sp>
      <p:sp>
        <p:nvSpPr>
          <p:cNvPr id="20" name="Text Placeholder 5"/>
          <p:cNvSpPr>
            <a:spLocks noGrp="1"/>
          </p:cNvSpPr>
          <p:nvPr>
            <p:ph type="body" sz="quarter" idx="28"/>
          </p:nvPr>
        </p:nvSpPr>
        <p:spPr>
          <a:xfrm>
            <a:off x="6234365" y="1800000"/>
            <a:ext cx="5472000" cy="252012"/>
          </a:xfrm>
          <a:solidFill>
            <a:srgbClr val="009CDE"/>
          </a:solidFill>
        </p:spPr>
        <p:txBody>
          <a:bodyPr vert="horz" lIns="72000" tIns="18000" rIns="72000" bIns="18000" rtlCol="0" anchor="ctr">
            <a:normAutofit/>
          </a:bodyPr>
          <a:lstStyle>
            <a:lvl1pPr>
              <a:defRPr lang="en-US" sz="1100" b="1" dirty="0">
                <a:solidFill>
                  <a:schemeClr val="bg1"/>
                </a:solidFill>
                <a:latin typeface="+mj-lt"/>
              </a:defRPr>
            </a:lvl1pPr>
          </a:lstStyle>
          <a:p>
            <a:pPr lvl="0"/>
            <a:r>
              <a:rPr lang="en-US" noProof="0"/>
              <a:t>Click to edit Master text styles</a:t>
            </a:r>
          </a:p>
        </p:txBody>
      </p:sp>
      <p:sp>
        <p:nvSpPr>
          <p:cNvPr id="35" name="Text Placeholder 7"/>
          <p:cNvSpPr>
            <a:spLocks noGrp="1"/>
          </p:cNvSpPr>
          <p:nvPr>
            <p:ph type="body" sz="quarter" idx="13" hasCustomPrompt="1"/>
          </p:nvPr>
        </p:nvSpPr>
        <p:spPr>
          <a:xfrm>
            <a:off x="480485" y="1188005"/>
            <a:ext cx="8160000" cy="288925"/>
          </a:xfrm>
        </p:spPr>
        <p:txBody>
          <a:bodyPr lIns="18000" anchor="ctr">
            <a:normAutofit/>
          </a:bodyPr>
          <a:lstStyle>
            <a:lvl1pPr>
              <a:defRPr sz="1200"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479999" y="4381200"/>
            <a:ext cx="5472000" cy="1656000"/>
          </a:xfrm>
        </p:spPr>
        <p:txBody>
          <a:bodyPr>
            <a:noAutofit/>
          </a:bodyPr>
          <a:lstStyle>
            <a:lvl1pPr>
              <a:defRPr sz="1100"/>
            </a:lvl1pPr>
            <a:lvl2pPr>
              <a:defRPr sz="1100"/>
            </a:lvl2pPr>
            <a:lvl3pPr>
              <a:defRPr sz="1100"/>
            </a:lvl3pPr>
            <a:lvl4pPr>
              <a:defRPr sz="1100"/>
            </a:lvl4pPr>
            <a:lvl5pPr>
              <a:defRPr sz="11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8" name="Content Placeholder 3"/>
          <p:cNvSpPr>
            <a:spLocks noGrp="1"/>
          </p:cNvSpPr>
          <p:nvPr>
            <p:ph sz="half" idx="34"/>
          </p:nvPr>
        </p:nvSpPr>
        <p:spPr>
          <a:xfrm>
            <a:off x="6234364" y="4381200"/>
            <a:ext cx="5472000" cy="1656000"/>
          </a:xfrm>
        </p:spPr>
        <p:txBody>
          <a:bodyPr>
            <a:noAutofit/>
          </a:bodyPr>
          <a:lstStyle>
            <a:lvl1pPr>
              <a:defRPr sz="1100"/>
            </a:lvl1pPr>
            <a:lvl2pPr>
              <a:defRPr sz="1100"/>
            </a:lvl2pPr>
            <a:lvl3pPr>
              <a:defRPr sz="1100"/>
            </a:lvl3pPr>
            <a:lvl4pPr>
              <a:defRPr sz="1100"/>
            </a:lvl4pPr>
            <a:lvl5pPr>
              <a:defRPr sz="11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39" name="Text Placeholder 5"/>
          <p:cNvSpPr>
            <a:spLocks noGrp="1"/>
          </p:cNvSpPr>
          <p:nvPr>
            <p:ph type="body" sz="quarter" idx="35"/>
          </p:nvPr>
        </p:nvSpPr>
        <p:spPr>
          <a:xfrm>
            <a:off x="480001" y="4039524"/>
            <a:ext cx="5472001" cy="252012"/>
          </a:xfrm>
          <a:solidFill>
            <a:srgbClr val="009CDE"/>
          </a:solidFill>
        </p:spPr>
        <p:txBody>
          <a:bodyPr vert="horz" lIns="72000" tIns="18000" rIns="72000" bIns="18000" rtlCol="0" anchor="ctr">
            <a:normAutofit/>
          </a:bodyPr>
          <a:lstStyle>
            <a:lvl1pPr>
              <a:defRPr lang="en-US" sz="1100"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US" noProof="0"/>
              <a:t>Click to edit Master text styles</a:t>
            </a:r>
          </a:p>
        </p:txBody>
      </p:sp>
      <p:sp>
        <p:nvSpPr>
          <p:cNvPr id="40" name="Text Placeholder 5"/>
          <p:cNvSpPr>
            <a:spLocks noGrp="1"/>
          </p:cNvSpPr>
          <p:nvPr>
            <p:ph type="body" sz="quarter" idx="36"/>
          </p:nvPr>
        </p:nvSpPr>
        <p:spPr>
          <a:xfrm>
            <a:off x="6234365" y="4039524"/>
            <a:ext cx="5472000" cy="252012"/>
          </a:xfrm>
          <a:solidFill>
            <a:srgbClr val="009CDE"/>
          </a:solidFill>
        </p:spPr>
        <p:txBody>
          <a:bodyPr vert="horz" lIns="72000" tIns="18000" rIns="72000" bIns="18000" rtlCol="0" anchor="ctr">
            <a:normAutofit/>
          </a:bodyPr>
          <a:lstStyle>
            <a:lvl1pPr>
              <a:defRPr lang="en-US" sz="1100" b="1" dirty="0">
                <a:solidFill>
                  <a:schemeClr val="bg1"/>
                </a:solidFill>
                <a:latin typeface="+mj-lt"/>
              </a:defRPr>
            </a:lvl1pPr>
          </a:lstStyle>
          <a:p>
            <a:pPr lvl="0"/>
            <a:r>
              <a:rPr lang="en-US" noProof="0"/>
              <a:t>Click to edit Master text styles</a:t>
            </a:r>
          </a:p>
        </p:txBody>
      </p:sp>
    </p:spTree>
    <p:extLst>
      <p:ext uri="{BB962C8B-B14F-4D97-AF65-F5344CB8AC3E}">
        <p14:creationId xmlns:p14="http://schemas.microsoft.com/office/powerpoint/2010/main" val="3757822965"/>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a:xfrm>
            <a:off x="480001" y="6588208"/>
            <a:ext cx="790001" cy="180000"/>
          </a:xfrm>
          <a:prstGeom prst="rect">
            <a:avLst/>
          </a:prstGeom>
        </p:spPr>
        <p:txBody>
          <a:bodyPr/>
          <a:lstStyle/>
          <a:p>
            <a:fld id="{EEB89427-AEB9-0B4E-90E5-B77A19B6F1CD}" type="datetime1">
              <a:rPr lang="en-CA" noProof="0" smtClean="0"/>
              <a:t>2023-07-03</a:t>
            </a:fld>
            <a:endParaRPr lang="en-GB" noProof="0"/>
          </a:p>
        </p:txBody>
      </p:sp>
      <p:sp>
        <p:nvSpPr>
          <p:cNvPr id="9" name="Footer Placeholder 8"/>
          <p:cNvSpPr>
            <a:spLocks noGrp="1"/>
          </p:cNvSpPr>
          <p:nvPr>
            <p:ph type="ftr" sz="quarter" idx="23"/>
          </p:nvPr>
        </p:nvSpPr>
        <p:spPr>
          <a:xfrm>
            <a:off x="1392992" y="6588208"/>
            <a:ext cx="2264608" cy="180000"/>
          </a:xfrm>
          <a:prstGeom prst="rect">
            <a:avLst/>
          </a:prstGeom>
        </p:spPr>
        <p:txBody>
          <a:bodyPr/>
          <a:lstStyle/>
          <a:p>
            <a:endParaRPr lang="en-GB" noProof="0"/>
          </a:p>
        </p:txBody>
      </p:sp>
      <p:sp>
        <p:nvSpPr>
          <p:cNvPr id="10" name="Slide Number Placeholder 9"/>
          <p:cNvSpPr>
            <a:spLocks noGrp="1"/>
          </p:cNvSpPr>
          <p:nvPr>
            <p:ph type="sldNum" sz="quarter" idx="24"/>
          </p:nvPr>
        </p:nvSpPr>
        <p:spPr>
          <a:xfrm>
            <a:off x="11416433" y="6588208"/>
            <a:ext cx="289931" cy="180000"/>
          </a:xfrm>
          <a:prstGeom prst="rect">
            <a:avLst/>
          </a:prstGeom>
        </p:spPr>
        <p:txBody>
          <a:bodyPr/>
          <a:lstStyle/>
          <a:p>
            <a:fld id="{A74CE0EA-F3B5-4684-BA10-C594598FDB9C}" type="slidenum">
              <a:rPr lang="en-GB" noProof="0" smtClean="0"/>
              <a:pPr/>
              <a:t>‹N°›</a:t>
            </a:fld>
            <a:endParaRPr lang="en-GB" noProof="0"/>
          </a:p>
        </p:txBody>
      </p:sp>
      <p:sp>
        <p:nvSpPr>
          <p:cNvPr id="21" name="Text Placeholder 7"/>
          <p:cNvSpPr>
            <a:spLocks noGrp="1"/>
          </p:cNvSpPr>
          <p:nvPr>
            <p:ph type="body" sz="quarter" idx="21" hasCustomPrompt="1"/>
          </p:nvPr>
        </p:nvSpPr>
        <p:spPr>
          <a:xfrm>
            <a:off x="480000" y="6293653"/>
            <a:ext cx="11226365" cy="208579"/>
          </a:xfrm>
        </p:spPr>
        <p:txBody>
          <a:bodyPr anchor="t">
            <a:normAutofit/>
          </a:bodyPr>
          <a:lstStyle>
            <a:lvl1pPr>
              <a:defRPr sz="600"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US" noProof="0"/>
              <a:t>Click to edit Master title style</a:t>
            </a:r>
            <a:endParaRPr lang="en-GB" noProof="0"/>
          </a:p>
        </p:txBody>
      </p:sp>
      <p:sp>
        <p:nvSpPr>
          <p:cNvPr id="12" name="Content Placeholder 2"/>
          <p:cNvSpPr>
            <a:spLocks noGrp="1"/>
          </p:cNvSpPr>
          <p:nvPr>
            <p:ph sz="half" idx="25"/>
          </p:nvPr>
        </p:nvSpPr>
        <p:spPr>
          <a:xfrm>
            <a:off x="479999" y="2160000"/>
            <a:ext cx="3552000" cy="3877200"/>
          </a:xfrm>
        </p:spPr>
        <p:txBody>
          <a:bodyPr/>
          <a:lstStyle>
            <a:lvl1pPr>
              <a:defRPr sz="1100"/>
            </a:lvl1pPr>
            <a:lvl2pPr>
              <a:defRPr sz="1100"/>
            </a:lvl2pPr>
            <a:lvl3pPr>
              <a:defRPr sz="1100"/>
            </a:lvl3pPr>
            <a:lvl4pPr>
              <a:defRPr sz="1100"/>
            </a:lvl4pPr>
            <a:lvl5pPr>
              <a:defRPr sz="11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9" name="Text Placeholder 5"/>
          <p:cNvSpPr>
            <a:spLocks noGrp="1"/>
          </p:cNvSpPr>
          <p:nvPr>
            <p:ph type="body" sz="quarter" idx="27"/>
          </p:nvPr>
        </p:nvSpPr>
        <p:spPr>
          <a:xfrm>
            <a:off x="479999" y="1800000"/>
            <a:ext cx="3552000" cy="252012"/>
          </a:xfrm>
          <a:solidFill>
            <a:srgbClr val="009CDE"/>
          </a:solidFill>
        </p:spPr>
        <p:txBody>
          <a:bodyPr vert="horz" lIns="72000" tIns="18000" rIns="72000" bIns="18000" rtlCol="0" anchor="ctr">
            <a:normAutofit/>
          </a:bodyPr>
          <a:lstStyle>
            <a:lvl1pPr>
              <a:defRPr lang="en-US" sz="1100" b="1" dirty="0">
                <a:solidFill>
                  <a:schemeClr val="bg1"/>
                </a:solidFill>
                <a:latin typeface="+mj-lt"/>
              </a:defRPr>
            </a:lvl1pPr>
          </a:lstStyle>
          <a:p>
            <a:pPr lvl="0"/>
            <a:r>
              <a:rPr lang="en-US" noProof="0"/>
              <a:t>Click to edit Master text styles</a:t>
            </a:r>
          </a:p>
        </p:txBody>
      </p:sp>
      <p:sp>
        <p:nvSpPr>
          <p:cNvPr id="16" name="Content Placeholder 2"/>
          <p:cNvSpPr>
            <a:spLocks noGrp="1"/>
          </p:cNvSpPr>
          <p:nvPr>
            <p:ph sz="half" idx="29"/>
          </p:nvPr>
        </p:nvSpPr>
        <p:spPr>
          <a:xfrm>
            <a:off x="4317181" y="2160000"/>
            <a:ext cx="3552000" cy="3877200"/>
          </a:xfrm>
        </p:spPr>
        <p:txBody>
          <a:bodyPr/>
          <a:lstStyle>
            <a:lvl1pPr>
              <a:defRPr sz="1100"/>
            </a:lvl1pPr>
            <a:lvl2pPr>
              <a:defRPr sz="1100"/>
            </a:lvl2pPr>
            <a:lvl3pPr>
              <a:defRPr sz="1100"/>
            </a:lvl3pPr>
            <a:lvl4pPr>
              <a:defRPr sz="1100"/>
            </a:lvl4pPr>
            <a:lvl5pPr>
              <a:defRPr sz="11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7" name="Text Placeholder 5"/>
          <p:cNvSpPr>
            <a:spLocks noGrp="1"/>
          </p:cNvSpPr>
          <p:nvPr>
            <p:ph type="body" sz="quarter" idx="30"/>
          </p:nvPr>
        </p:nvSpPr>
        <p:spPr>
          <a:xfrm>
            <a:off x="4317181" y="1800000"/>
            <a:ext cx="3552000" cy="252012"/>
          </a:xfrm>
          <a:solidFill>
            <a:srgbClr val="009CDE"/>
          </a:solidFill>
        </p:spPr>
        <p:txBody>
          <a:bodyPr vert="horz" lIns="72000" tIns="18000" rIns="72000" bIns="18000" rtlCol="0" anchor="ctr">
            <a:normAutofit/>
          </a:bodyPr>
          <a:lstStyle>
            <a:lvl1pPr>
              <a:defRPr lang="en-US" sz="1100" b="1" dirty="0">
                <a:solidFill>
                  <a:schemeClr val="bg1"/>
                </a:solidFill>
                <a:latin typeface="+mj-lt"/>
              </a:defRPr>
            </a:lvl1pPr>
          </a:lstStyle>
          <a:p>
            <a:pPr lvl="0"/>
            <a:r>
              <a:rPr lang="en-US" noProof="0"/>
              <a:t>Click to edit Master text styles</a:t>
            </a:r>
          </a:p>
        </p:txBody>
      </p:sp>
      <p:sp>
        <p:nvSpPr>
          <p:cNvPr id="24" name="Content Placeholder 2"/>
          <p:cNvSpPr>
            <a:spLocks noGrp="1"/>
          </p:cNvSpPr>
          <p:nvPr>
            <p:ph sz="half" idx="31"/>
          </p:nvPr>
        </p:nvSpPr>
        <p:spPr>
          <a:xfrm>
            <a:off x="8154364" y="2160000"/>
            <a:ext cx="3552000" cy="3877200"/>
          </a:xfrm>
        </p:spPr>
        <p:txBody>
          <a:bodyPr/>
          <a:lstStyle>
            <a:lvl1pPr>
              <a:defRPr sz="1100"/>
            </a:lvl1pPr>
            <a:lvl2pPr>
              <a:defRPr sz="1100"/>
            </a:lvl2pPr>
            <a:lvl3pPr>
              <a:defRPr sz="1100"/>
            </a:lvl3pPr>
            <a:lvl4pPr>
              <a:defRPr sz="1100"/>
            </a:lvl4pPr>
            <a:lvl5pPr>
              <a:defRPr sz="11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25" name="Text Placeholder 5"/>
          <p:cNvSpPr>
            <a:spLocks noGrp="1"/>
          </p:cNvSpPr>
          <p:nvPr>
            <p:ph type="body" sz="quarter" idx="32"/>
          </p:nvPr>
        </p:nvSpPr>
        <p:spPr>
          <a:xfrm>
            <a:off x="8154364" y="1800000"/>
            <a:ext cx="3552000" cy="252012"/>
          </a:xfrm>
          <a:solidFill>
            <a:srgbClr val="009CDE"/>
          </a:solidFill>
        </p:spPr>
        <p:txBody>
          <a:bodyPr vert="horz" lIns="72000" tIns="18000" rIns="72000" bIns="18000" rtlCol="0" anchor="ctr">
            <a:normAutofit/>
          </a:bodyPr>
          <a:lstStyle>
            <a:lvl1pPr>
              <a:defRPr lang="en-US" sz="1100" b="1" dirty="0">
                <a:solidFill>
                  <a:schemeClr val="bg1"/>
                </a:solidFill>
                <a:latin typeface="+mj-lt"/>
              </a:defRPr>
            </a:lvl1pPr>
          </a:lstStyle>
          <a:p>
            <a:pPr lvl="0"/>
            <a:r>
              <a:rPr lang="en-US" noProof="0"/>
              <a:t>Click to edit Master text styles</a:t>
            </a:r>
          </a:p>
        </p:txBody>
      </p:sp>
      <p:sp>
        <p:nvSpPr>
          <p:cNvPr id="23" name="Text Placeholder 7"/>
          <p:cNvSpPr>
            <a:spLocks noGrp="1"/>
          </p:cNvSpPr>
          <p:nvPr>
            <p:ph type="body" sz="quarter" idx="13" hasCustomPrompt="1"/>
          </p:nvPr>
        </p:nvSpPr>
        <p:spPr>
          <a:xfrm>
            <a:off x="480485" y="1188005"/>
            <a:ext cx="8160000" cy="288925"/>
          </a:xfrm>
        </p:spPr>
        <p:txBody>
          <a:bodyPr lIns="18000" anchor="ctr">
            <a:normAutofit/>
          </a:bodyPr>
          <a:lstStyle>
            <a:lvl1pPr>
              <a:defRPr sz="12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57657482"/>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34364" y="1800000"/>
            <a:ext cx="5472000" cy="42372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Picture Placeholder 5"/>
          <p:cNvSpPr>
            <a:spLocks noGrp="1"/>
          </p:cNvSpPr>
          <p:nvPr>
            <p:ph type="pic" sz="quarter" idx="17" hasCustomPrompt="1"/>
          </p:nvPr>
        </p:nvSpPr>
        <p:spPr>
          <a:xfrm>
            <a:off x="479999" y="1800000"/>
            <a:ext cx="5472000" cy="4237200"/>
          </a:xfrm>
          <a:solidFill>
            <a:schemeClr val="bg1">
              <a:lumMod val="85000"/>
            </a:schemeClr>
          </a:solidFill>
        </p:spPr>
        <p:txBody>
          <a:bodyPr bIns="1980000" anchor="ctr"/>
          <a:lstStyle>
            <a:lvl1pPr marL="0" marR="0" indent="0" algn="ctr" defTabSz="685800" rtl="0" eaLnBrk="1" fontAlgn="auto" latinLnBrk="0" hangingPunct="1">
              <a:lnSpc>
                <a:spcPct val="110000"/>
              </a:lnSpc>
              <a:spcBef>
                <a:spcPts val="750"/>
              </a:spcBef>
              <a:spcAft>
                <a:spcPts val="450"/>
              </a:spcAft>
              <a:buClr>
                <a:schemeClr val="tx1"/>
              </a:buClr>
              <a:buSzPct val="80000"/>
              <a:buFontTx/>
              <a:buNone/>
              <a:tabLst/>
              <a:defRPr sz="1100" baseline="0">
                <a:solidFill>
                  <a:schemeClr val="bg1"/>
                </a:solidFill>
              </a:defRPr>
            </a:lvl1pPr>
          </a:lstStyle>
          <a:p>
            <a:pPr marL="0" marR="0" lvl="0" indent="0" algn="ctr" defTabSz="685800" rtl="0" eaLnBrk="1" fontAlgn="auto" latinLnBrk="0" hangingPunct="1">
              <a:lnSpc>
                <a:spcPct val="110000"/>
              </a:lnSpc>
              <a:spcBef>
                <a:spcPts val="750"/>
              </a:spcBef>
              <a:spcAft>
                <a:spcPts val="450"/>
              </a:spcAft>
              <a:buClr>
                <a:schemeClr val="tx1"/>
              </a:buClr>
              <a:buSzPct val="80000"/>
              <a:buFontTx/>
              <a:buNone/>
              <a:tabLst/>
              <a:defRPr/>
            </a:pPr>
            <a:r>
              <a:rPr lang="en-GB" noProof="0"/>
              <a:t>Click on Icon to add picture</a:t>
            </a:r>
            <a:br>
              <a:rPr lang="en-GB" noProof="0"/>
            </a:br>
            <a:r>
              <a:rPr lang="en-GB" noProof="0"/>
              <a:t>Change picture either by</a:t>
            </a:r>
            <a:br>
              <a:rPr lang="en-GB" noProof="0"/>
            </a:br>
            <a:r>
              <a:rPr lang="en-GB" noProof="0"/>
              <a:t>right mouse click on picture + „change picture“ </a:t>
            </a:r>
            <a:br>
              <a:rPr lang="en-GB" noProof="0"/>
            </a:br>
            <a:r>
              <a:rPr lang="en-GB" noProof="0"/>
              <a:t>or by deleting picture + resetting slide</a:t>
            </a:r>
          </a:p>
        </p:txBody>
      </p:sp>
      <p:sp>
        <p:nvSpPr>
          <p:cNvPr id="8" name="Date Placeholder 7"/>
          <p:cNvSpPr>
            <a:spLocks noGrp="1"/>
          </p:cNvSpPr>
          <p:nvPr>
            <p:ph type="dt" sz="half" idx="18"/>
          </p:nvPr>
        </p:nvSpPr>
        <p:spPr>
          <a:xfrm>
            <a:off x="480001" y="6588208"/>
            <a:ext cx="790001" cy="180000"/>
          </a:xfrm>
          <a:prstGeom prst="rect">
            <a:avLst/>
          </a:prstGeom>
        </p:spPr>
        <p:txBody>
          <a:bodyPr/>
          <a:lstStyle/>
          <a:p>
            <a:fld id="{4C186833-0EFA-3C48-BA1F-061B61DE45CD}" type="datetime1">
              <a:rPr lang="en-CA" noProof="0" smtClean="0"/>
              <a:t>2023-07-03</a:t>
            </a:fld>
            <a:endParaRPr lang="en-GB" noProof="0"/>
          </a:p>
        </p:txBody>
      </p:sp>
      <p:sp>
        <p:nvSpPr>
          <p:cNvPr id="9" name="Footer Placeholder 8"/>
          <p:cNvSpPr>
            <a:spLocks noGrp="1"/>
          </p:cNvSpPr>
          <p:nvPr>
            <p:ph type="ftr" sz="quarter" idx="19"/>
          </p:nvPr>
        </p:nvSpPr>
        <p:spPr>
          <a:xfrm>
            <a:off x="1392992" y="6588208"/>
            <a:ext cx="2264608" cy="180000"/>
          </a:xfrm>
          <a:prstGeom prst="rect">
            <a:avLst/>
          </a:prstGeom>
        </p:spPr>
        <p:txBody>
          <a:bodyPr/>
          <a:lstStyle/>
          <a:p>
            <a:endParaRPr lang="en-GB" noProof="0"/>
          </a:p>
        </p:txBody>
      </p:sp>
      <p:sp>
        <p:nvSpPr>
          <p:cNvPr id="10" name="Slide Number Placeholder 9"/>
          <p:cNvSpPr>
            <a:spLocks noGrp="1"/>
          </p:cNvSpPr>
          <p:nvPr>
            <p:ph type="sldNum" sz="quarter" idx="20"/>
          </p:nvPr>
        </p:nvSpPr>
        <p:spPr>
          <a:xfrm>
            <a:off x="11416433" y="6588208"/>
            <a:ext cx="289931" cy="180000"/>
          </a:xfrm>
          <a:prstGeom prst="rect">
            <a:avLst/>
          </a:prstGeom>
        </p:spPr>
        <p:txBody>
          <a:bodyPr/>
          <a:lstStyle/>
          <a:p>
            <a:fld id="{A74CE0EA-F3B5-4684-BA10-C594598FDB9C}" type="slidenum">
              <a:rPr lang="en-GB" noProof="0" smtClean="0"/>
              <a:pPr/>
              <a:t>‹N°›</a:t>
            </a:fld>
            <a:endParaRPr lang="en-GB" noProof="0"/>
          </a:p>
        </p:txBody>
      </p:sp>
      <p:sp>
        <p:nvSpPr>
          <p:cNvPr id="23" name="Text Placeholder 7"/>
          <p:cNvSpPr>
            <a:spLocks noGrp="1"/>
          </p:cNvSpPr>
          <p:nvPr>
            <p:ph type="body" sz="quarter" idx="21" hasCustomPrompt="1"/>
          </p:nvPr>
        </p:nvSpPr>
        <p:spPr>
          <a:xfrm>
            <a:off x="480000" y="6293653"/>
            <a:ext cx="11226365" cy="208579"/>
          </a:xfrm>
        </p:spPr>
        <p:txBody>
          <a:bodyPr anchor="t">
            <a:normAutofit/>
          </a:bodyPr>
          <a:lstStyle>
            <a:lvl1pPr>
              <a:defRPr sz="600"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US" noProof="0"/>
              <a:t>Click to edit Master title style</a:t>
            </a:r>
            <a:endParaRPr lang="en-GB" noProof="0"/>
          </a:p>
        </p:txBody>
      </p:sp>
      <p:sp>
        <p:nvSpPr>
          <p:cNvPr id="16" name="Text Placeholder 7"/>
          <p:cNvSpPr>
            <a:spLocks noGrp="1"/>
          </p:cNvSpPr>
          <p:nvPr>
            <p:ph type="body" sz="quarter" idx="13" hasCustomPrompt="1"/>
          </p:nvPr>
        </p:nvSpPr>
        <p:spPr>
          <a:xfrm>
            <a:off x="480485" y="1188005"/>
            <a:ext cx="8160000" cy="288925"/>
          </a:xfrm>
        </p:spPr>
        <p:txBody>
          <a:bodyPr lIns="18000" anchor="ctr">
            <a:normAutofit/>
          </a:bodyPr>
          <a:lstStyle>
            <a:lvl1pPr>
              <a:defRPr sz="12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284631957"/>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34364" y="1800000"/>
            <a:ext cx="5472000" cy="4237200"/>
          </a:xfrm>
          <a:solidFill>
            <a:srgbClr val="009CDE"/>
          </a:solidFill>
        </p:spPr>
        <p:txBody>
          <a:bodyPr lIns="144000" tIns="144000" rIns="144000" bIns="144000"/>
          <a:lstStyle>
            <a:lvl1pPr>
              <a:defRPr sz="1100" b="1">
                <a:solidFill>
                  <a:schemeClr val="bg1"/>
                </a:solidFill>
                <a:latin typeface="+mn-lt"/>
              </a:defRPr>
            </a:lvl1pPr>
            <a:lvl2pPr>
              <a:buClr>
                <a:schemeClr val="bg1"/>
              </a:buClr>
              <a:defRPr sz="1100">
                <a:solidFill>
                  <a:schemeClr val="bg1"/>
                </a:solidFill>
                <a:latin typeface="+mn-lt"/>
              </a:defRPr>
            </a:lvl2pPr>
            <a:lvl3pPr>
              <a:buClr>
                <a:schemeClr val="bg1"/>
              </a:buClr>
              <a:defRPr sz="1100">
                <a:solidFill>
                  <a:schemeClr val="bg1"/>
                </a:solidFill>
                <a:latin typeface="+mn-lt"/>
              </a:defRPr>
            </a:lvl3pPr>
            <a:lvl4pPr>
              <a:buClr>
                <a:schemeClr val="bg1"/>
              </a:buClr>
              <a:defRPr sz="1100">
                <a:solidFill>
                  <a:schemeClr val="bg1"/>
                </a:solidFill>
                <a:latin typeface="+mn-lt"/>
              </a:defRPr>
            </a:lvl4pPr>
            <a:lvl5pPr>
              <a:buClr>
                <a:schemeClr val="bg1"/>
              </a:buClr>
              <a:defRPr sz="1100">
                <a:solidFill>
                  <a:schemeClr val="bg1"/>
                </a:solidFill>
                <a:latin typeface="+mn-lt"/>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Picture Placeholder 5"/>
          <p:cNvSpPr>
            <a:spLocks noGrp="1"/>
          </p:cNvSpPr>
          <p:nvPr>
            <p:ph type="pic" sz="quarter" idx="17" hasCustomPrompt="1"/>
          </p:nvPr>
        </p:nvSpPr>
        <p:spPr>
          <a:xfrm>
            <a:off x="479999" y="1800000"/>
            <a:ext cx="5472000" cy="4237200"/>
          </a:xfrm>
          <a:solidFill>
            <a:schemeClr val="bg1">
              <a:lumMod val="85000"/>
            </a:schemeClr>
          </a:solidFill>
        </p:spPr>
        <p:txBody>
          <a:bodyPr bIns="1980000" anchor="ctr"/>
          <a:lstStyle>
            <a:lvl1pPr marL="0" marR="0" indent="0" algn="ctr" defTabSz="685800" rtl="0" eaLnBrk="1" fontAlgn="auto" latinLnBrk="0" hangingPunct="1">
              <a:lnSpc>
                <a:spcPct val="110000"/>
              </a:lnSpc>
              <a:spcBef>
                <a:spcPts val="750"/>
              </a:spcBef>
              <a:spcAft>
                <a:spcPts val="450"/>
              </a:spcAft>
              <a:buClr>
                <a:schemeClr val="tx1"/>
              </a:buClr>
              <a:buSzPct val="80000"/>
              <a:buFontTx/>
              <a:buNone/>
              <a:tabLst/>
              <a:defRPr sz="1100">
                <a:solidFill>
                  <a:schemeClr val="bg1"/>
                </a:solidFill>
              </a:defRPr>
            </a:lvl1pPr>
          </a:lstStyle>
          <a:p>
            <a:pPr marL="0" marR="0" lvl="0" indent="0" algn="ctr" defTabSz="685800" rtl="0" eaLnBrk="1" fontAlgn="auto" latinLnBrk="0" hangingPunct="1">
              <a:lnSpc>
                <a:spcPct val="110000"/>
              </a:lnSpc>
              <a:spcBef>
                <a:spcPts val="750"/>
              </a:spcBef>
              <a:spcAft>
                <a:spcPts val="450"/>
              </a:spcAft>
              <a:buClr>
                <a:schemeClr val="tx1"/>
              </a:buClr>
              <a:buSzPct val="80000"/>
              <a:buFontTx/>
              <a:buNone/>
              <a:tabLst/>
              <a:defRPr/>
            </a:pPr>
            <a:r>
              <a:rPr lang="en-GB" noProof="0"/>
              <a:t>Click on Icon to add picture</a:t>
            </a:r>
          </a:p>
          <a:p>
            <a:pPr marL="0" marR="0" lvl="0" indent="0" algn="ctr" defTabSz="685800" rtl="0" eaLnBrk="1" fontAlgn="auto" latinLnBrk="0" hangingPunct="1">
              <a:lnSpc>
                <a:spcPct val="110000"/>
              </a:lnSpc>
              <a:spcBef>
                <a:spcPts val="750"/>
              </a:spcBef>
              <a:spcAft>
                <a:spcPts val="450"/>
              </a:spcAft>
              <a:buClr>
                <a:schemeClr val="tx1"/>
              </a:buClr>
              <a:buSzPct val="80000"/>
              <a:buFontTx/>
              <a:buNone/>
              <a:tabLst/>
              <a:defRPr/>
            </a:pPr>
            <a:r>
              <a:rPr lang="en-GB" noProof="0"/>
              <a:t>Change picture either by</a:t>
            </a:r>
            <a:br>
              <a:rPr lang="en-GB" noProof="0"/>
            </a:br>
            <a:r>
              <a:rPr lang="en-GB" noProof="0"/>
              <a:t>right mouse click on picture + „change picture“ </a:t>
            </a:r>
            <a:br>
              <a:rPr lang="en-GB" noProof="0"/>
            </a:br>
            <a:r>
              <a:rPr lang="en-GB" noProof="0"/>
              <a:t>or by deleting picture + resetting slide</a:t>
            </a:r>
          </a:p>
        </p:txBody>
      </p:sp>
      <p:sp>
        <p:nvSpPr>
          <p:cNvPr id="8" name="Date Placeholder 7"/>
          <p:cNvSpPr>
            <a:spLocks noGrp="1"/>
          </p:cNvSpPr>
          <p:nvPr>
            <p:ph type="dt" sz="half" idx="18"/>
          </p:nvPr>
        </p:nvSpPr>
        <p:spPr>
          <a:xfrm>
            <a:off x="480001" y="6588208"/>
            <a:ext cx="790001" cy="180000"/>
          </a:xfrm>
          <a:prstGeom prst="rect">
            <a:avLst/>
          </a:prstGeom>
        </p:spPr>
        <p:txBody>
          <a:bodyPr/>
          <a:lstStyle/>
          <a:p>
            <a:fld id="{0F53E2BF-B0B4-C143-AD29-C8D25B91B5FC}" type="datetime1">
              <a:rPr lang="en-CA" noProof="0" smtClean="0"/>
              <a:t>2023-07-03</a:t>
            </a:fld>
            <a:endParaRPr lang="en-GB" noProof="0"/>
          </a:p>
        </p:txBody>
      </p:sp>
      <p:sp>
        <p:nvSpPr>
          <p:cNvPr id="9" name="Footer Placeholder 8"/>
          <p:cNvSpPr>
            <a:spLocks noGrp="1"/>
          </p:cNvSpPr>
          <p:nvPr>
            <p:ph type="ftr" sz="quarter" idx="19"/>
          </p:nvPr>
        </p:nvSpPr>
        <p:spPr>
          <a:xfrm>
            <a:off x="1392992" y="6588208"/>
            <a:ext cx="2264608" cy="180000"/>
          </a:xfrm>
          <a:prstGeom prst="rect">
            <a:avLst/>
          </a:prstGeom>
        </p:spPr>
        <p:txBody>
          <a:bodyPr/>
          <a:lstStyle/>
          <a:p>
            <a:endParaRPr lang="en-GB" noProof="0"/>
          </a:p>
        </p:txBody>
      </p:sp>
      <p:sp>
        <p:nvSpPr>
          <p:cNvPr id="10" name="Slide Number Placeholder 9"/>
          <p:cNvSpPr>
            <a:spLocks noGrp="1"/>
          </p:cNvSpPr>
          <p:nvPr>
            <p:ph type="sldNum" sz="quarter" idx="20"/>
          </p:nvPr>
        </p:nvSpPr>
        <p:spPr>
          <a:xfrm>
            <a:off x="11416433" y="6588208"/>
            <a:ext cx="289931" cy="180000"/>
          </a:xfrm>
          <a:prstGeom prst="rect">
            <a:avLst/>
          </a:prstGeom>
        </p:spPr>
        <p:txBody>
          <a:bodyPr/>
          <a:lstStyle/>
          <a:p>
            <a:fld id="{A74CE0EA-F3B5-4684-BA10-C594598FDB9C}" type="slidenum">
              <a:rPr lang="en-GB" noProof="0" smtClean="0"/>
              <a:pPr/>
              <a:t>‹N°›</a:t>
            </a:fld>
            <a:endParaRPr lang="en-GB" noProof="0"/>
          </a:p>
        </p:txBody>
      </p:sp>
      <p:sp>
        <p:nvSpPr>
          <p:cNvPr id="23" name="Text Placeholder 7"/>
          <p:cNvSpPr>
            <a:spLocks noGrp="1"/>
          </p:cNvSpPr>
          <p:nvPr>
            <p:ph type="body" sz="quarter" idx="21" hasCustomPrompt="1"/>
          </p:nvPr>
        </p:nvSpPr>
        <p:spPr>
          <a:xfrm>
            <a:off x="480000" y="6293653"/>
            <a:ext cx="11226365" cy="208579"/>
          </a:xfrm>
        </p:spPr>
        <p:txBody>
          <a:bodyPr anchor="t">
            <a:normAutofit/>
          </a:bodyPr>
          <a:lstStyle>
            <a:lvl1pPr>
              <a:defRPr sz="600"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US" noProof="0"/>
              <a:t>Click to edit Master title style</a:t>
            </a:r>
            <a:endParaRPr lang="en-GB" noProof="0"/>
          </a:p>
        </p:txBody>
      </p:sp>
      <p:sp>
        <p:nvSpPr>
          <p:cNvPr id="16" name="Text Placeholder 7"/>
          <p:cNvSpPr>
            <a:spLocks noGrp="1"/>
          </p:cNvSpPr>
          <p:nvPr>
            <p:ph type="body" sz="quarter" idx="13" hasCustomPrompt="1"/>
          </p:nvPr>
        </p:nvSpPr>
        <p:spPr>
          <a:xfrm>
            <a:off x="480485" y="1188005"/>
            <a:ext cx="8160000" cy="288925"/>
          </a:xfrm>
        </p:spPr>
        <p:txBody>
          <a:bodyPr lIns="18000" anchor="ctr">
            <a:normAutofit/>
          </a:bodyPr>
          <a:lstStyle>
            <a:lvl1pPr>
              <a:defRPr sz="12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501028821"/>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479999" y="1800000"/>
            <a:ext cx="11226364" cy="4237200"/>
          </a:xfrm>
          <a:solidFill>
            <a:schemeClr val="bg1">
              <a:lumMod val="85000"/>
            </a:schemeClr>
          </a:solidFill>
        </p:spPr>
        <p:txBody>
          <a:bodyPr bIns="1980000" anchor="ctr"/>
          <a:lstStyle>
            <a:lvl1pPr marL="0" marR="0" indent="0" algn="ctr" defTabSz="685800" rtl="0" eaLnBrk="1" fontAlgn="auto" latinLnBrk="0" hangingPunct="1">
              <a:lnSpc>
                <a:spcPct val="110000"/>
              </a:lnSpc>
              <a:spcBef>
                <a:spcPts val="750"/>
              </a:spcBef>
              <a:spcAft>
                <a:spcPts val="450"/>
              </a:spcAft>
              <a:buClr>
                <a:schemeClr val="tx1"/>
              </a:buClr>
              <a:buSzPct val="80000"/>
              <a:buFontTx/>
              <a:buNone/>
              <a:tabLst/>
              <a:defRPr sz="1100">
                <a:solidFill>
                  <a:schemeClr val="bg1"/>
                </a:solidFill>
              </a:defRPr>
            </a:lvl1pPr>
          </a:lstStyle>
          <a:p>
            <a:pPr marL="0" marR="0" lvl="0" indent="0" algn="ctr" defTabSz="685800" rtl="0" eaLnBrk="1" fontAlgn="auto" latinLnBrk="0" hangingPunct="1">
              <a:lnSpc>
                <a:spcPct val="110000"/>
              </a:lnSpc>
              <a:spcBef>
                <a:spcPts val="750"/>
              </a:spcBef>
              <a:spcAft>
                <a:spcPts val="450"/>
              </a:spcAft>
              <a:buClr>
                <a:schemeClr val="tx1"/>
              </a:buClr>
              <a:buSzPct val="80000"/>
              <a:buFontTx/>
              <a:buNone/>
              <a:tabLst/>
              <a:defRPr/>
            </a:pPr>
            <a:r>
              <a:rPr lang="en-GB" noProof="0"/>
              <a:t>Click on Icon to add picture</a:t>
            </a:r>
            <a:br>
              <a:rPr lang="en-GB" noProof="0"/>
            </a:br>
            <a:r>
              <a:rPr lang="en-GB" noProof="0"/>
              <a:t>Change picture either by</a:t>
            </a:r>
            <a:br>
              <a:rPr lang="en-GB" noProof="0"/>
            </a:br>
            <a:r>
              <a:rPr lang="en-GB" noProof="0"/>
              <a:t>right mouse click on picture + „change picture“ </a:t>
            </a:r>
            <a:br>
              <a:rPr lang="en-GB" noProof="0"/>
            </a:br>
            <a:r>
              <a:rPr lang="en-GB" noProof="0"/>
              <a:t>or by deleting picture + resetting slide</a:t>
            </a:r>
          </a:p>
        </p:txBody>
      </p:sp>
      <p:sp>
        <p:nvSpPr>
          <p:cNvPr id="3" name="Date Placeholder 2"/>
          <p:cNvSpPr>
            <a:spLocks noGrp="1"/>
          </p:cNvSpPr>
          <p:nvPr>
            <p:ph type="dt" sz="half" idx="18"/>
          </p:nvPr>
        </p:nvSpPr>
        <p:spPr>
          <a:xfrm>
            <a:off x="480001" y="6588208"/>
            <a:ext cx="790001" cy="180000"/>
          </a:xfrm>
          <a:prstGeom prst="rect">
            <a:avLst/>
          </a:prstGeom>
        </p:spPr>
        <p:txBody>
          <a:bodyPr/>
          <a:lstStyle/>
          <a:p>
            <a:fld id="{9BDDCDB1-0677-8246-98E5-2B476FBBE80E}" type="datetime1">
              <a:rPr lang="en-CA" noProof="0" smtClean="0"/>
              <a:t>2023-07-03</a:t>
            </a:fld>
            <a:endParaRPr lang="en-GB" noProof="0"/>
          </a:p>
        </p:txBody>
      </p:sp>
      <p:sp>
        <p:nvSpPr>
          <p:cNvPr id="4" name="Footer Placeholder 3"/>
          <p:cNvSpPr>
            <a:spLocks noGrp="1"/>
          </p:cNvSpPr>
          <p:nvPr>
            <p:ph type="ftr" sz="quarter" idx="19"/>
          </p:nvPr>
        </p:nvSpPr>
        <p:spPr>
          <a:xfrm>
            <a:off x="1392992" y="6588208"/>
            <a:ext cx="2264608" cy="180000"/>
          </a:xfrm>
          <a:prstGeom prst="rect">
            <a:avLst/>
          </a:prstGeom>
        </p:spPr>
        <p:txBody>
          <a:bodyPr/>
          <a:lstStyle/>
          <a:p>
            <a:endParaRPr lang="en-GB" noProof="0"/>
          </a:p>
        </p:txBody>
      </p:sp>
      <p:sp>
        <p:nvSpPr>
          <p:cNvPr id="5" name="Slide Number Placeholder 4"/>
          <p:cNvSpPr>
            <a:spLocks noGrp="1"/>
          </p:cNvSpPr>
          <p:nvPr>
            <p:ph type="sldNum" sz="quarter" idx="20"/>
          </p:nvPr>
        </p:nvSpPr>
        <p:spPr>
          <a:xfrm>
            <a:off x="11416433" y="6588208"/>
            <a:ext cx="289931" cy="180000"/>
          </a:xfrm>
          <a:prstGeom prst="rect">
            <a:avLst/>
          </a:prstGeom>
        </p:spPr>
        <p:txBody>
          <a:bodyPr/>
          <a:lstStyle/>
          <a:p>
            <a:fld id="{A74CE0EA-F3B5-4684-BA10-C594598FDB9C}" type="slidenum">
              <a:rPr lang="en-GB" noProof="0" smtClean="0"/>
              <a:pPr/>
              <a:t>‹N°›</a:t>
            </a:fld>
            <a:endParaRPr lang="en-GB" noProof="0"/>
          </a:p>
        </p:txBody>
      </p:sp>
      <p:sp>
        <p:nvSpPr>
          <p:cNvPr id="16" name="Text Placeholder 7"/>
          <p:cNvSpPr>
            <a:spLocks noGrp="1"/>
          </p:cNvSpPr>
          <p:nvPr>
            <p:ph type="body" sz="quarter" idx="21" hasCustomPrompt="1"/>
          </p:nvPr>
        </p:nvSpPr>
        <p:spPr>
          <a:xfrm>
            <a:off x="480000" y="6293653"/>
            <a:ext cx="11226365" cy="208579"/>
          </a:xfrm>
        </p:spPr>
        <p:txBody>
          <a:bodyPr anchor="t">
            <a:normAutofit/>
          </a:bodyPr>
          <a:lstStyle>
            <a:lvl1pPr>
              <a:defRPr sz="600"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US" noProof="0"/>
              <a:t>Click to edit Master title style</a:t>
            </a:r>
            <a:endParaRPr lang="en-GB" noProof="0"/>
          </a:p>
        </p:txBody>
      </p:sp>
      <p:sp>
        <p:nvSpPr>
          <p:cNvPr id="14" name="Text Placeholder 7"/>
          <p:cNvSpPr>
            <a:spLocks noGrp="1"/>
          </p:cNvSpPr>
          <p:nvPr>
            <p:ph type="body" sz="quarter" idx="13" hasCustomPrompt="1"/>
          </p:nvPr>
        </p:nvSpPr>
        <p:spPr>
          <a:xfrm>
            <a:off x="480485" y="1188005"/>
            <a:ext cx="8160000" cy="288925"/>
          </a:xfrm>
        </p:spPr>
        <p:txBody>
          <a:bodyPr lIns="18000" anchor="ctr">
            <a:normAutofit/>
          </a:bodyPr>
          <a:lstStyle>
            <a:lvl1pPr>
              <a:defRPr sz="12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2087654764"/>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xfrm>
            <a:off x="480001" y="6588208"/>
            <a:ext cx="790001" cy="180000"/>
          </a:xfrm>
          <a:prstGeom prst="rect">
            <a:avLst/>
          </a:prstGeom>
          <a:noFill/>
        </p:spPr>
        <p:txBody>
          <a:bodyPr/>
          <a:lstStyle>
            <a:lvl1pPr>
              <a:defRPr>
                <a:solidFill>
                  <a:schemeClr val="tx1"/>
                </a:solidFill>
              </a:defRPr>
            </a:lvl1pPr>
          </a:lstStyle>
          <a:p>
            <a:fld id="{878D7757-41CF-F64F-B3BB-ED86ED604C90}" type="datetime1">
              <a:rPr lang="en-CA" noProof="0" smtClean="0"/>
              <a:t>2023-07-03</a:t>
            </a:fld>
            <a:endParaRPr lang="en-GB" noProof="0"/>
          </a:p>
        </p:txBody>
      </p:sp>
      <p:sp>
        <p:nvSpPr>
          <p:cNvPr id="19" name="Footer Placeholder 18"/>
          <p:cNvSpPr>
            <a:spLocks noGrp="1"/>
          </p:cNvSpPr>
          <p:nvPr>
            <p:ph type="ftr" sz="quarter" idx="15"/>
          </p:nvPr>
        </p:nvSpPr>
        <p:spPr>
          <a:xfrm>
            <a:off x="1392992" y="6588208"/>
            <a:ext cx="2264608" cy="180000"/>
          </a:xfrm>
          <a:prstGeom prst="rect">
            <a:avLst/>
          </a:prstGeom>
          <a:noFill/>
        </p:spPr>
        <p:txBody>
          <a:bodyPr/>
          <a:lstStyle/>
          <a:p>
            <a:endParaRPr lang="en-GB" noProof="0"/>
          </a:p>
        </p:txBody>
      </p:sp>
      <p:sp>
        <p:nvSpPr>
          <p:cNvPr id="20" name="Slide Number Placeholder 19"/>
          <p:cNvSpPr>
            <a:spLocks noGrp="1"/>
          </p:cNvSpPr>
          <p:nvPr>
            <p:ph type="sldNum" sz="quarter" idx="16"/>
          </p:nvPr>
        </p:nvSpPr>
        <p:spPr>
          <a:xfrm>
            <a:off x="11416433" y="6588208"/>
            <a:ext cx="289931" cy="180000"/>
          </a:xfrm>
          <a:prstGeom prst="rect">
            <a:avLst/>
          </a:prstGeom>
          <a:noFill/>
        </p:spPr>
        <p:txBody>
          <a:bodyPr/>
          <a:lstStyle/>
          <a:p>
            <a:fld id="{A74CE0EA-F3B5-4684-BA10-C594598FDB9C}" type="slidenum">
              <a:rPr lang="en-GB" noProof="0" smtClean="0"/>
              <a:pPr/>
              <a:t>‹N°›</a:t>
            </a:fld>
            <a:endParaRPr lang="en-GB" noProof="0"/>
          </a:p>
        </p:txBody>
      </p:sp>
      <p:sp>
        <p:nvSpPr>
          <p:cNvPr id="17" name="Text Placeholder 7"/>
          <p:cNvSpPr>
            <a:spLocks noGrp="1"/>
          </p:cNvSpPr>
          <p:nvPr>
            <p:ph type="body" sz="quarter" idx="21" hasCustomPrompt="1"/>
          </p:nvPr>
        </p:nvSpPr>
        <p:spPr>
          <a:xfrm>
            <a:off x="480000" y="6293653"/>
            <a:ext cx="11226365" cy="208579"/>
          </a:xfrm>
          <a:noFill/>
        </p:spPr>
        <p:txBody>
          <a:bodyPr anchor="t">
            <a:normAutofit/>
          </a:bodyPr>
          <a:lstStyle>
            <a:lvl1pPr>
              <a:defRPr sz="600"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US" noProof="0"/>
              <a:t>Click to edit Master title style</a:t>
            </a:r>
            <a:endParaRPr lang="en-GB" noProof="0"/>
          </a:p>
        </p:txBody>
      </p:sp>
      <p:sp>
        <p:nvSpPr>
          <p:cNvPr id="15" name="Text Placeholder 7"/>
          <p:cNvSpPr>
            <a:spLocks noGrp="1"/>
          </p:cNvSpPr>
          <p:nvPr>
            <p:ph type="body" sz="quarter" idx="13" hasCustomPrompt="1"/>
          </p:nvPr>
        </p:nvSpPr>
        <p:spPr>
          <a:xfrm>
            <a:off x="480485" y="1188005"/>
            <a:ext cx="8160000" cy="288925"/>
          </a:xfrm>
        </p:spPr>
        <p:txBody>
          <a:bodyPr lIns="18000" anchor="ctr">
            <a:normAutofit/>
          </a:bodyPr>
          <a:lstStyle>
            <a:lvl1pPr>
              <a:defRPr sz="1200" b="0">
                <a:solidFill>
                  <a:schemeClr val="tx1"/>
                </a:solidFill>
                <a:latin typeface="+mj-lt"/>
              </a:defRPr>
            </a:lvl1pPr>
          </a:lstStyle>
          <a:p>
            <a:pPr lvl="0"/>
            <a:r>
              <a:rPr lang="en-GB" noProof="0"/>
              <a:t>One line Subtitle (optional)</a:t>
            </a:r>
          </a:p>
        </p:txBody>
      </p:sp>
      <p:sp>
        <p:nvSpPr>
          <p:cNvPr id="12" name="Text Placeholder 4"/>
          <p:cNvSpPr>
            <a:spLocks noGrp="1"/>
          </p:cNvSpPr>
          <p:nvPr>
            <p:ph type="body" sz="quarter" idx="18"/>
          </p:nvPr>
        </p:nvSpPr>
        <p:spPr>
          <a:xfrm>
            <a:off x="480000" y="1800000"/>
            <a:ext cx="11226365" cy="4237200"/>
          </a:xfrm>
          <a:noFill/>
        </p:spPr>
        <p:txBody>
          <a:bodyPr lIns="0" tIns="0" rIns="0" bIns="0"/>
          <a:lstStyle>
            <a:lvl1pPr>
              <a:lnSpc>
                <a:spcPct val="110000"/>
              </a:lnSpc>
              <a:defRPr sz="1100" b="1">
                <a:solidFill>
                  <a:schemeClr val="tx1"/>
                </a:solidFill>
                <a:latin typeface="+mn-lt"/>
              </a:defRPr>
            </a:lvl1pPr>
            <a:lvl2pPr>
              <a:lnSpc>
                <a:spcPct val="110000"/>
              </a:lnSpc>
              <a:defRPr sz="1100">
                <a:solidFill>
                  <a:schemeClr val="tx1"/>
                </a:solidFill>
                <a:latin typeface="+mn-lt"/>
              </a:defRPr>
            </a:lvl2pPr>
          </a:lstStyle>
          <a:p>
            <a:pPr lvl="0"/>
            <a:r>
              <a:rPr lang="en-US" noProof="0"/>
              <a:t>Click to edit Master text styles</a:t>
            </a:r>
          </a:p>
          <a:p>
            <a:pPr lvl="1"/>
            <a:r>
              <a:rPr lang="en-US" noProof="0"/>
              <a:t>Second level</a:t>
            </a:r>
          </a:p>
        </p:txBody>
      </p:sp>
    </p:spTree>
    <p:extLst>
      <p:ext uri="{BB962C8B-B14F-4D97-AF65-F5344CB8AC3E}">
        <p14:creationId xmlns:p14="http://schemas.microsoft.com/office/powerpoint/2010/main" val="2481305181"/>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1_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4"/>
            <a:ext cx="12192000" cy="6857999"/>
          </a:xfrm>
          <a:solidFill>
            <a:schemeClr val="bg1"/>
          </a:solidFill>
        </p:spPr>
        <p:txBody>
          <a:bodyPr wrap="square" tIns="1980000" bIns="0" anchor="ctr"/>
          <a:lstStyle>
            <a:lvl1pPr marL="0" marR="0" indent="0" algn="ctr" defTabSz="685800" rtl="0" eaLnBrk="1" fontAlgn="auto" latinLnBrk="0" hangingPunct="1">
              <a:lnSpc>
                <a:spcPct val="110000"/>
              </a:lnSpc>
              <a:spcBef>
                <a:spcPts val="750"/>
              </a:spcBef>
              <a:spcAft>
                <a:spcPts val="450"/>
              </a:spcAft>
              <a:buClr>
                <a:schemeClr val="tx1"/>
              </a:buClr>
              <a:buSzPct val="80000"/>
              <a:buFontTx/>
              <a:buNone/>
              <a:tabLst/>
              <a:defRPr sz="1100">
                <a:solidFill>
                  <a:schemeClr val="accent6"/>
                </a:solidFill>
              </a:defRPr>
            </a:lvl1pPr>
          </a:lstStyle>
          <a:p>
            <a:pPr marL="0" marR="0" lvl="0" indent="0" algn="ctr" defTabSz="685800" rtl="0" eaLnBrk="1" fontAlgn="auto" latinLnBrk="0" hangingPunct="1">
              <a:lnSpc>
                <a:spcPct val="110000"/>
              </a:lnSpc>
              <a:spcBef>
                <a:spcPts val="750"/>
              </a:spcBef>
              <a:spcAft>
                <a:spcPts val="450"/>
              </a:spcAft>
              <a:buClr>
                <a:schemeClr val="tx1"/>
              </a:buClr>
              <a:buSzPct val="80000"/>
              <a:buFontTx/>
              <a:buNone/>
              <a:tabLst/>
              <a:defRPr/>
            </a:pPr>
            <a:r>
              <a:rPr lang="en-GB" noProof="0"/>
              <a:t>Click on Icon to add picture, then arrange object (send to back)</a:t>
            </a:r>
          </a:p>
          <a:p>
            <a:pPr marL="0" marR="0" lvl="0" indent="0" algn="ctr" defTabSz="685800" rtl="0" eaLnBrk="1" fontAlgn="auto" latinLnBrk="0" hangingPunct="1">
              <a:lnSpc>
                <a:spcPct val="110000"/>
              </a:lnSpc>
              <a:spcBef>
                <a:spcPts val="750"/>
              </a:spcBef>
              <a:spcAft>
                <a:spcPts val="450"/>
              </a:spcAft>
              <a:buClr>
                <a:schemeClr val="tx1"/>
              </a:buClr>
              <a:buSzPct val="80000"/>
              <a:buFontTx/>
              <a:buNone/>
              <a:tabLst/>
              <a:defRPr/>
            </a:pPr>
            <a:r>
              <a:rPr lang="en-GB" noProof="0"/>
              <a:t>Change picture either by</a:t>
            </a:r>
            <a:br>
              <a:rPr lang="en-GB" noProof="0"/>
            </a:br>
            <a:r>
              <a:rPr lang="en-GB" noProof="0"/>
              <a:t>right mouse click on picture + „change picture“ </a:t>
            </a:r>
            <a:br>
              <a:rPr lang="en-GB" noProof="0"/>
            </a:br>
            <a:r>
              <a:rPr lang="en-GB" noProof="0"/>
              <a:t>or by deleting picture + resetting slide</a:t>
            </a:r>
          </a:p>
        </p:txBody>
      </p:sp>
      <p:sp>
        <p:nvSpPr>
          <p:cNvPr id="9" name="Text Placeholder 4"/>
          <p:cNvSpPr>
            <a:spLocks noGrp="1"/>
          </p:cNvSpPr>
          <p:nvPr>
            <p:ph type="body" sz="quarter" idx="18"/>
          </p:nvPr>
        </p:nvSpPr>
        <p:spPr bwMode="gray">
          <a:xfrm>
            <a:off x="3" y="1800000"/>
            <a:ext cx="4279900" cy="1649446"/>
          </a:xfrm>
          <a:solidFill>
            <a:schemeClr val="tx2">
              <a:alpha val="90000"/>
            </a:schemeClr>
          </a:solidFill>
        </p:spPr>
        <p:txBody>
          <a:bodyPr lIns="360000" tIns="180000" rIns="360000" bIns="180000">
            <a:noAutofit/>
          </a:bodyPr>
          <a:lstStyle>
            <a:lvl1pPr>
              <a:defRPr sz="2100" b="1">
                <a:solidFill>
                  <a:schemeClr val="bg1"/>
                </a:solidFill>
                <a:latin typeface="+mj-lt"/>
              </a:defRPr>
            </a:lvl1pPr>
            <a:lvl2pPr marL="406004" indent="-205979">
              <a:buClr>
                <a:schemeClr val="bg1"/>
              </a:buClr>
              <a:defRPr sz="2100">
                <a:solidFill>
                  <a:schemeClr val="bg1"/>
                </a:solidFill>
                <a:latin typeface="+mj-lt"/>
              </a:defRPr>
            </a:lvl2pPr>
          </a:lstStyle>
          <a:p>
            <a:pPr lvl="0"/>
            <a:r>
              <a:rPr lang="en-US" noProof="0"/>
              <a:t>Click to edit Master text styles</a:t>
            </a:r>
          </a:p>
        </p:txBody>
      </p:sp>
      <p:sp>
        <p:nvSpPr>
          <p:cNvPr id="2" name="Date Placeholder 1"/>
          <p:cNvSpPr>
            <a:spLocks noGrp="1"/>
          </p:cNvSpPr>
          <p:nvPr>
            <p:ph type="dt" sz="half" idx="19"/>
          </p:nvPr>
        </p:nvSpPr>
        <p:spPr bwMode="gray">
          <a:xfrm>
            <a:off x="480001" y="6588208"/>
            <a:ext cx="790001" cy="180000"/>
          </a:xfrm>
          <a:prstGeom prst="rect">
            <a:avLst/>
          </a:prstGeom>
        </p:spPr>
        <p:txBody>
          <a:bodyPr/>
          <a:lstStyle>
            <a:lvl1pPr>
              <a:defRPr>
                <a:solidFill>
                  <a:schemeClr val="tx1"/>
                </a:solidFill>
              </a:defRPr>
            </a:lvl1pPr>
          </a:lstStyle>
          <a:p>
            <a:fld id="{5CF2F4BB-B92C-E946-8328-D20DD514E27E}" type="datetime1">
              <a:rPr lang="en-CA" noProof="0" smtClean="0"/>
              <a:t>2023-07-03</a:t>
            </a:fld>
            <a:endParaRPr lang="en-GB" noProof="0"/>
          </a:p>
        </p:txBody>
      </p:sp>
      <p:sp>
        <p:nvSpPr>
          <p:cNvPr id="3" name="Footer Placeholder 2"/>
          <p:cNvSpPr>
            <a:spLocks noGrp="1"/>
          </p:cNvSpPr>
          <p:nvPr>
            <p:ph type="ftr" sz="quarter" idx="20"/>
          </p:nvPr>
        </p:nvSpPr>
        <p:spPr bwMode="gray">
          <a:xfrm>
            <a:off x="1392992" y="6588208"/>
            <a:ext cx="2264608" cy="180000"/>
          </a:xfrm>
          <a:prstGeom prst="rect">
            <a:avLst/>
          </a:prstGeom>
        </p:spPr>
        <p:txBody>
          <a:bodyPr/>
          <a:lstStyle>
            <a:lvl1pPr>
              <a:defRPr>
                <a:solidFill>
                  <a:schemeClr val="tx1"/>
                </a:solidFill>
              </a:defRPr>
            </a:lvl1pPr>
          </a:lstStyle>
          <a:p>
            <a:endParaRPr lang="en-GB" noProof="0"/>
          </a:p>
        </p:txBody>
      </p:sp>
      <p:sp>
        <p:nvSpPr>
          <p:cNvPr id="4" name="Slide Number Placeholder 3"/>
          <p:cNvSpPr>
            <a:spLocks noGrp="1"/>
          </p:cNvSpPr>
          <p:nvPr>
            <p:ph type="sldNum" sz="quarter" idx="21"/>
          </p:nvPr>
        </p:nvSpPr>
        <p:spPr bwMode="gray">
          <a:xfrm>
            <a:off x="11416433" y="6588208"/>
            <a:ext cx="289931" cy="180000"/>
          </a:xfrm>
          <a:prstGeom prst="rect">
            <a:avLst/>
          </a:prstGeom>
        </p:spPr>
        <p:txBody>
          <a:bodyPr/>
          <a:lstStyle>
            <a:lvl1pPr>
              <a:defRPr>
                <a:solidFill>
                  <a:schemeClr val="tx1"/>
                </a:solidFill>
              </a:defRPr>
            </a:lvl1pPr>
          </a:lstStyle>
          <a:p>
            <a:fld id="{A74CE0EA-F3B5-4684-BA10-C594598FDB9C}" type="slidenum">
              <a:rPr lang="en-GB" noProof="0" smtClean="0"/>
              <a:pPr/>
              <a:t>‹N°›</a:t>
            </a:fld>
            <a:endParaRPr lang="en-GB" noProof="0"/>
          </a:p>
        </p:txBody>
      </p:sp>
      <p:sp>
        <p:nvSpPr>
          <p:cNvPr id="15" name="Text Placeholder 7"/>
          <p:cNvSpPr>
            <a:spLocks noGrp="1"/>
          </p:cNvSpPr>
          <p:nvPr>
            <p:ph type="body" sz="quarter" idx="22" hasCustomPrompt="1"/>
          </p:nvPr>
        </p:nvSpPr>
        <p:spPr bwMode="gray">
          <a:xfrm>
            <a:off x="480000" y="6293653"/>
            <a:ext cx="11226365" cy="208579"/>
          </a:xfrm>
        </p:spPr>
        <p:txBody>
          <a:bodyPr anchor="t">
            <a:normAutofit/>
          </a:bodyPr>
          <a:lstStyle>
            <a:lvl1pPr>
              <a:defRPr sz="600"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US" noProof="0"/>
              <a:t>Click to edit Master title style</a:t>
            </a:r>
            <a:endParaRPr lang="en-GB" noProof="0"/>
          </a:p>
        </p:txBody>
      </p:sp>
      <p:sp>
        <p:nvSpPr>
          <p:cNvPr id="6" name="Picture Placeholder 5"/>
          <p:cNvSpPr>
            <a:spLocks noGrp="1"/>
          </p:cNvSpPr>
          <p:nvPr>
            <p:ph type="pic" sz="quarter" idx="23" hasCustomPrompt="1"/>
          </p:nvPr>
        </p:nvSpPr>
        <p:spPr bwMode="gray">
          <a:xfrm>
            <a:off x="9071164" y="371958"/>
            <a:ext cx="2635200" cy="694800"/>
          </a:xfrm>
          <a:blipFill dpi="0" rotWithShape="1">
            <a:blip r:embed="rId2" cstate="screen">
              <a:extLst>
                <a:ext uri="{28A0092B-C50C-407E-A947-70E740481C1C}">
                  <a14:useLocalDpi xmlns:a14="http://schemas.microsoft.com/office/drawing/2010/main"/>
                </a:ext>
              </a:extLst>
            </a:blip>
            <a:srcRect/>
            <a:stretch>
              <a:fillRect/>
            </a:stretch>
          </a:blipFill>
        </p:spPr>
        <p:txBody>
          <a:bodyPr anchor="ct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3986041107"/>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reserve="1">
  <p:cSld name="1_Subtitle slide">
    <p:spTree>
      <p:nvGrpSpPr>
        <p:cNvPr id="1" name=""/>
        <p:cNvGrpSpPr/>
        <p:nvPr/>
      </p:nvGrpSpPr>
      <p:grpSpPr>
        <a:xfrm>
          <a:off x="0" y="0"/>
          <a:ext cx="0" cy="0"/>
          <a:chOff x="0" y="0"/>
          <a:chExt cx="0" cy="0"/>
        </a:xfrm>
      </p:grpSpPr>
      <p:sp>
        <p:nvSpPr>
          <p:cNvPr id="59" name="Click to edit Subtitle"/>
          <p:cNvSpPr txBox="1">
            <a:spLocks noGrp="1"/>
          </p:cNvSpPr>
          <p:nvPr>
            <p:ph type="title" hasCustomPrompt="1"/>
          </p:nvPr>
        </p:nvSpPr>
        <p:spPr>
          <a:xfrm>
            <a:off x="190766" y="801826"/>
            <a:ext cx="5543940" cy="645665"/>
          </a:xfrm>
          <a:prstGeom prst="rect">
            <a:avLst/>
          </a:prstGeom>
        </p:spPr>
        <p:txBody>
          <a:bodyPr/>
          <a:lstStyle>
            <a:lvl1pPr>
              <a:defRPr sz="2100">
                <a:solidFill>
                  <a:srgbClr val="A2010C"/>
                </a:solidFill>
              </a:defRPr>
            </a:lvl1pPr>
          </a:lstStyle>
          <a:p>
            <a:r>
              <a:t>Click to edit Subtitle</a:t>
            </a:r>
          </a:p>
        </p:txBody>
      </p:sp>
      <p:sp>
        <p:nvSpPr>
          <p:cNvPr id="60" name="Body Level One…"/>
          <p:cNvSpPr txBox="1">
            <a:spLocks noGrp="1"/>
          </p:cNvSpPr>
          <p:nvPr>
            <p:ph type="body" idx="1"/>
          </p:nvPr>
        </p:nvSpPr>
        <p:spPr>
          <a:xfrm>
            <a:off x="1739590" y="1584252"/>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1" name="Title 1"/>
          <p:cNvSpPr txBox="1"/>
          <p:nvPr/>
        </p:nvSpPr>
        <p:spPr>
          <a:xfrm>
            <a:off x="236486" y="-1"/>
            <a:ext cx="6150493" cy="645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Click to edit Subtitle</a:t>
            </a:r>
          </a:p>
        </p:txBody>
      </p:sp>
      <p:sp>
        <p:nvSpPr>
          <p:cNvPr id="62" name="Title 1"/>
          <p:cNvSpPr txBox="1"/>
          <p:nvPr/>
        </p:nvSpPr>
        <p:spPr>
          <a:xfrm>
            <a:off x="236486" y="87781"/>
            <a:ext cx="6150493" cy="645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Click to edit Subtitle</a:t>
            </a:r>
          </a:p>
        </p:txBody>
      </p:sp>
      <p:sp>
        <p:nvSpPr>
          <p:cNvPr id="2" name="Subtitle 5">
            <a:extLst>
              <a:ext uri="{FF2B5EF4-FFF2-40B4-BE49-F238E27FC236}">
                <a16:creationId xmlns:a16="http://schemas.microsoft.com/office/drawing/2014/main" id="{D6BF7868-D7D9-3867-3BBA-93902B981E45}"/>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8CFA2D1B-F99B-9115-15EF-1E787784B41B}"/>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‹N°›</a:t>
            </a:fld>
            <a:endParaRPr lang="hu-HU" sz="825">
              <a:latin typeface="+mn-lt"/>
            </a:endParaRPr>
          </a:p>
        </p:txBody>
      </p:sp>
      <p:sp>
        <p:nvSpPr>
          <p:cNvPr id="4" name="Subtitle 5">
            <a:extLst>
              <a:ext uri="{FF2B5EF4-FFF2-40B4-BE49-F238E27FC236}">
                <a16:creationId xmlns:a16="http://schemas.microsoft.com/office/drawing/2014/main" id="{C81FD2A8-932F-7F8E-4E4C-F823D82FE428}"/>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3" name="Picture 12" descr="A picture containing text, font, graphics, screenshot&#10;&#10;Description automatically generated">
            <a:extLst>
              <a:ext uri="{FF2B5EF4-FFF2-40B4-BE49-F238E27FC236}">
                <a16:creationId xmlns:a16="http://schemas.microsoft.com/office/drawing/2014/main" id="{C3949DE4-4C45-4480-B923-8BDE9396BEA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8491EF9C-4ED7-4D93-B33F-3E107E0DB10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1298701141"/>
      </p:ext>
    </p:extLst>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a:xfrm>
            <a:off x="480001" y="6588208"/>
            <a:ext cx="790001" cy="180000"/>
          </a:xfrm>
          <a:prstGeom prst="rect">
            <a:avLst/>
          </a:prstGeom>
        </p:spPr>
        <p:txBody>
          <a:bodyPr/>
          <a:lstStyle/>
          <a:p>
            <a:fld id="{DAAD2487-1205-F44F-A6B4-835750A08F9B}" type="datetime1">
              <a:rPr lang="en-CA" noProof="0" smtClean="0"/>
              <a:t>2023-07-03</a:t>
            </a:fld>
            <a:endParaRPr lang="en-GB" noProof="0"/>
          </a:p>
        </p:txBody>
      </p:sp>
      <p:sp>
        <p:nvSpPr>
          <p:cNvPr id="8" name="Footer Placeholder 7"/>
          <p:cNvSpPr>
            <a:spLocks noGrp="1"/>
          </p:cNvSpPr>
          <p:nvPr>
            <p:ph type="ftr" sz="quarter" idx="31"/>
          </p:nvPr>
        </p:nvSpPr>
        <p:spPr bwMode="gray">
          <a:xfrm>
            <a:off x="1392992" y="6588208"/>
            <a:ext cx="2264608" cy="180000"/>
          </a:xfrm>
          <a:prstGeom prst="rect">
            <a:avLst/>
          </a:prstGeom>
        </p:spPr>
        <p:txBody>
          <a:bodyPr/>
          <a:lstStyle/>
          <a:p>
            <a:endParaRPr lang="en-GB" noProof="0"/>
          </a:p>
        </p:txBody>
      </p:sp>
      <p:sp>
        <p:nvSpPr>
          <p:cNvPr id="9" name="Slide Number Placeholder 8"/>
          <p:cNvSpPr>
            <a:spLocks noGrp="1"/>
          </p:cNvSpPr>
          <p:nvPr>
            <p:ph type="sldNum" sz="quarter" idx="32"/>
          </p:nvPr>
        </p:nvSpPr>
        <p:spPr bwMode="gray">
          <a:xfrm>
            <a:off x="11416433" y="6588208"/>
            <a:ext cx="289931" cy="180000"/>
          </a:xfrm>
          <a:prstGeom prst="rect">
            <a:avLst/>
          </a:prstGeom>
        </p:spPr>
        <p:txBody>
          <a:bodyPr/>
          <a:lstStyle/>
          <a:p>
            <a:fld id="{A74CE0EA-F3B5-4684-BA10-C594598FDB9C}" type="slidenum">
              <a:rPr lang="en-GB" noProof="0" smtClean="0"/>
              <a:pPr/>
              <a:t>‹N°›</a:t>
            </a:fld>
            <a:endParaRPr lang="en-GB" noProof="0"/>
          </a:p>
        </p:txBody>
      </p:sp>
      <p:sp>
        <p:nvSpPr>
          <p:cNvPr id="28" name="Rectangle 27"/>
          <p:cNvSpPr/>
          <p:nvPr userDrawn="1"/>
        </p:nvSpPr>
        <p:spPr bwMode="gray">
          <a:xfrm>
            <a:off x="480002" y="1800002"/>
            <a:ext cx="6367841" cy="14249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noProof="0"/>
          </a:p>
        </p:txBody>
      </p:sp>
      <p:sp>
        <p:nvSpPr>
          <p:cNvPr id="4" name="Text Placeholder 3"/>
          <p:cNvSpPr>
            <a:spLocks noGrp="1"/>
          </p:cNvSpPr>
          <p:nvPr>
            <p:ph type="body" sz="quarter" idx="33" hasCustomPrompt="1"/>
          </p:nvPr>
        </p:nvSpPr>
        <p:spPr>
          <a:xfrm>
            <a:off x="479999" y="2143683"/>
            <a:ext cx="988484" cy="396000"/>
          </a:xfrm>
        </p:spPr>
        <p:txBody>
          <a:bodyPr/>
          <a:lstStyle>
            <a:lvl1pPr>
              <a:defRPr sz="2100" b="1">
                <a:solidFill>
                  <a:srgbClr val="0092CC"/>
                </a:solidFill>
                <a:latin typeface="+mj-lt"/>
              </a:defRPr>
            </a:lvl1pPr>
            <a:lvl2pPr>
              <a:defRPr sz="2100" b="1">
                <a:latin typeface="+mj-lt"/>
              </a:defRPr>
            </a:lvl2pPr>
            <a:lvl3pPr>
              <a:defRPr sz="2100" b="1">
                <a:latin typeface="+mj-lt"/>
              </a:defRPr>
            </a:lvl3pPr>
            <a:lvl4pPr>
              <a:defRPr sz="2100" b="1">
                <a:latin typeface="+mj-lt"/>
              </a:defRPr>
            </a:lvl4pPr>
            <a:lvl5pPr>
              <a:defRPr sz="2100" b="1">
                <a:latin typeface="+mj-lt"/>
              </a:defRPr>
            </a:lvl5pPr>
          </a:lstStyle>
          <a:p>
            <a:pPr lvl="0"/>
            <a:r>
              <a:rPr lang="en-GB" noProof="0"/>
              <a:t>01</a:t>
            </a:r>
          </a:p>
        </p:txBody>
      </p:sp>
      <p:sp>
        <p:nvSpPr>
          <p:cNvPr id="31" name="Text Placeholder 3"/>
          <p:cNvSpPr>
            <a:spLocks noGrp="1"/>
          </p:cNvSpPr>
          <p:nvPr>
            <p:ph type="body" sz="quarter" idx="34" hasCustomPrompt="1"/>
          </p:nvPr>
        </p:nvSpPr>
        <p:spPr>
          <a:xfrm>
            <a:off x="1707437" y="2143683"/>
            <a:ext cx="5140403" cy="396000"/>
          </a:xfrm>
        </p:spPr>
        <p:txBody>
          <a:bodyPr tIns="144000"/>
          <a:lstStyle>
            <a:lvl1pPr>
              <a:lnSpc>
                <a:spcPct val="100000"/>
              </a:lnSpc>
              <a:spcBef>
                <a:spcPts val="0"/>
              </a:spcBef>
              <a:spcAft>
                <a:spcPts val="0"/>
              </a:spcAft>
              <a:defRPr sz="1200" b="0">
                <a:solidFill>
                  <a:schemeClr val="tx1"/>
                </a:solidFill>
                <a:latin typeface="+mn-lt"/>
              </a:defRPr>
            </a:lvl1pPr>
            <a:lvl2pPr>
              <a:defRPr sz="2100" b="1">
                <a:latin typeface="+mj-lt"/>
              </a:defRPr>
            </a:lvl2pPr>
            <a:lvl3pPr>
              <a:defRPr sz="2100" b="1">
                <a:latin typeface="+mj-lt"/>
              </a:defRPr>
            </a:lvl3pPr>
            <a:lvl4pPr>
              <a:defRPr sz="2100" b="1">
                <a:latin typeface="+mj-lt"/>
              </a:defRPr>
            </a:lvl4pPr>
            <a:lvl5pPr>
              <a:defRPr sz="2100" b="1">
                <a:latin typeface="+mj-lt"/>
              </a:defRPr>
            </a:lvl5pPr>
          </a:lstStyle>
          <a:p>
            <a:pPr lvl="0"/>
            <a:r>
              <a:rPr lang="en-GB" noProof="0"/>
              <a:t>Headline</a:t>
            </a:r>
          </a:p>
        </p:txBody>
      </p:sp>
      <p:sp>
        <p:nvSpPr>
          <p:cNvPr id="34" name="Text Placeholder 3"/>
          <p:cNvSpPr>
            <a:spLocks noGrp="1"/>
          </p:cNvSpPr>
          <p:nvPr>
            <p:ph type="body" sz="quarter" idx="35" hasCustomPrompt="1"/>
          </p:nvPr>
        </p:nvSpPr>
        <p:spPr>
          <a:xfrm>
            <a:off x="7432736" y="2143683"/>
            <a:ext cx="4273629" cy="396000"/>
          </a:xfrm>
        </p:spPr>
        <p:txBody>
          <a:bodyPr tIns="144000"/>
          <a:lstStyle>
            <a:lvl1pPr>
              <a:lnSpc>
                <a:spcPct val="100000"/>
              </a:lnSpc>
              <a:spcBef>
                <a:spcPts val="0"/>
              </a:spcBef>
              <a:spcAft>
                <a:spcPts val="0"/>
              </a:spcAft>
              <a:defRPr sz="1200" b="0">
                <a:solidFill>
                  <a:schemeClr val="tx1"/>
                </a:solidFill>
                <a:latin typeface="+mn-lt"/>
              </a:defRPr>
            </a:lvl1pPr>
            <a:lvl2pPr>
              <a:defRPr sz="2100" b="1">
                <a:latin typeface="+mj-lt"/>
              </a:defRPr>
            </a:lvl2pPr>
            <a:lvl3pPr>
              <a:defRPr sz="2100" b="1">
                <a:latin typeface="+mj-lt"/>
              </a:defRPr>
            </a:lvl3pPr>
            <a:lvl4pPr>
              <a:defRPr sz="2100" b="1">
                <a:latin typeface="+mj-lt"/>
              </a:defRPr>
            </a:lvl4pPr>
            <a:lvl5pPr>
              <a:defRPr sz="2100" b="1">
                <a:latin typeface="+mj-lt"/>
              </a:defRPr>
            </a:lvl5pPr>
          </a:lstStyle>
          <a:p>
            <a:pPr lvl="0"/>
            <a:r>
              <a:rPr lang="en-GB" noProof="0"/>
              <a:t>Speaker</a:t>
            </a:r>
          </a:p>
        </p:txBody>
      </p:sp>
      <p:sp>
        <p:nvSpPr>
          <p:cNvPr id="36" name="Text Placeholder 3"/>
          <p:cNvSpPr>
            <a:spLocks noGrp="1"/>
          </p:cNvSpPr>
          <p:nvPr>
            <p:ph type="body" sz="quarter" idx="36" hasCustomPrompt="1"/>
          </p:nvPr>
        </p:nvSpPr>
        <p:spPr>
          <a:xfrm>
            <a:off x="479999" y="2877928"/>
            <a:ext cx="988484" cy="396000"/>
          </a:xfrm>
        </p:spPr>
        <p:txBody>
          <a:bodyPr/>
          <a:lstStyle>
            <a:lvl1pPr>
              <a:defRPr sz="2100" b="1">
                <a:solidFill>
                  <a:srgbClr val="0092CC"/>
                </a:solidFill>
                <a:latin typeface="+mj-lt"/>
              </a:defRPr>
            </a:lvl1pPr>
            <a:lvl2pPr>
              <a:defRPr sz="2100" b="1">
                <a:latin typeface="+mj-lt"/>
              </a:defRPr>
            </a:lvl2pPr>
            <a:lvl3pPr>
              <a:defRPr sz="2100" b="1">
                <a:latin typeface="+mj-lt"/>
              </a:defRPr>
            </a:lvl3pPr>
            <a:lvl4pPr>
              <a:defRPr sz="2100" b="1">
                <a:latin typeface="+mj-lt"/>
              </a:defRPr>
            </a:lvl4pPr>
            <a:lvl5pPr>
              <a:defRPr sz="2100"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707437" y="2877928"/>
            <a:ext cx="5140403" cy="396000"/>
          </a:xfrm>
        </p:spPr>
        <p:txBody>
          <a:bodyPr tIns="144000"/>
          <a:lstStyle>
            <a:lvl1pPr>
              <a:lnSpc>
                <a:spcPct val="100000"/>
              </a:lnSpc>
              <a:spcBef>
                <a:spcPts val="0"/>
              </a:spcBef>
              <a:spcAft>
                <a:spcPts val="0"/>
              </a:spcAft>
              <a:defRPr sz="1200" b="0">
                <a:solidFill>
                  <a:schemeClr val="tx1"/>
                </a:solidFill>
                <a:latin typeface="+mn-lt"/>
              </a:defRPr>
            </a:lvl1pPr>
            <a:lvl2pPr>
              <a:defRPr sz="2100" b="1">
                <a:latin typeface="+mj-lt"/>
              </a:defRPr>
            </a:lvl2pPr>
            <a:lvl3pPr>
              <a:defRPr sz="2100" b="1">
                <a:latin typeface="+mj-lt"/>
              </a:defRPr>
            </a:lvl3pPr>
            <a:lvl4pPr>
              <a:defRPr sz="2100" b="1">
                <a:latin typeface="+mj-lt"/>
              </a:defRPr>
            </a:lvl4pPr>
            <a:lvl5pPr>
              <a:defRPr sz="2100"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7432736" y="2877928"/>
            <a:ext cx="4273629" cy="396000"/>
          </a:xfrm>
        </p:spPr>
        <p:txBody>
          <a:bodyPr tIns="144000"/>
          <a:lstStyle>
            <a:lvl1pPr>
              <a:lnSpc>
                <a:spcPct val="100000"/>
              </a:lnSpc>
              <a:spcBef>
                <a:spcPts val="0"/>
              </a:spcBef>
              <a:spcAft>
                <a:spcPts val="0"/>
              </a:spcAft>
              <a:defRPr sz="1200" b="0">
                <a:solidFill>
                  <a:schemeClr val="tx1"/>
                </a:solidFill>
                <a:latin typeface="+mn-lt"/>
              </a:defRPr>
            </a:lvl1pPr>
            <a:lvl2pPr>
              <a:defRPr sz="2100" b="1">
                <a:latin typeface="+mj-lt"/>
              </a:defRPr>
            </a:lvl2pPr>
            <a:lvl3pPr>
              <a:defRPr sz="2100" b="1">
                <a:latin typeface="+mj-lt"/>
              </a:defRPr>
            </a:lvl3pPr>
            <a:lvl4pPr>
              <a:defRPr sz="2100" b="1">
                <a:latin typeface="+mj-lt"/>
              </a:defRPr>
            </a:lvl4pPr>
            <a:lvl5pPr>
              <a:defRPr sz="2100"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479999" y="3612173"/>
            <a:ext cx="988484" cy="396000"/>
          </a:xfrm>
        </p:spPr>
        <p:txBody>
          <a:bodyPr/>
          <a:lstStyle>
            <a:lvl1pPr>
              <a:defRPr sz="2100" b="1">
                <a:solidFill>
                  <a:srgbClr val="0092CC"/>
                </a:solidFill>
                <a:latin typeface="+mj-lt"/>
              </a:defRPr>
            </a:lvl1pPr>
            <a:lvl2pPr>
              <a:defRPr sz="2100" b="1">
                <a:latin typeface="+mj-lt"/>
              </a:defRPr>
            </a:lvl2pPr>
            <a:lvl3pPr>
              <a:defRPr sz="2100" b="1">
                <a:latin typeface="+mj-lt"/>
              </a:defRPr>
            </a:lvl3pPr>
            <a:lvl4pPr>
              <a:defRPr sz="2100" b="1">
                <a:latin typeface="+mj-lt"/>
              </a:defRPr>
            </a:lvl4pPr>
            <a:lvl5pPr>
              <a:defRPr sz="2100"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707437" y="3612173"/>
            <a:ext cx="5140403" cy="396000"/>
          </a:xfrm>
        </p:spPr>
        <p:txBody>
          <a:bodyPr tIns="144000"/>
          <a:lstStyle>
            <a:lvl1pPr>
              <a:lnSpc>
                <a:spcPct val="100000"/>
              </a:lnSpc>
              <a:spcBef>
                <a:spcPts val="0"/>
              </a:spcBef>
              <a:spcAft>
                <a:spcPts val="0"/>
              </a:spcAft>
              <a:defRPr sz="1200" b="0">
                <a:solidFill>
                  <a:schemeClr val="tx1"/>
                </a:solidFill>
                <a:latin typeface="+mn-lt"/>
              </a:defRPr>
            </a:lvl1pPr>
            <a:lvl2pPr>
              <a:defRPr sz="2100" b="1">
                <a:latin typeface="+mj-lt"/>
              </a:defRPr>
            </a:lvl2pPr>
            <a:lvl3pPr>
              <a:defRPr sz="2100" b="1">
                <a:latin typeface="+mj-lt"/>
              </a:defRPr>
            </a:lvl3pPr>
            <a:lvl4pPr>
              <a:defRPr sz="2100" b="1">
                <a:latin typeface="+mj-lt"/>
              </a:defRPr>
            </a:lvl4pPr>
            <a:lvl5pPr>
              <a:defRPr sz="2100"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7432736" y="3612173"/>
            <a:ext cx="4273629" cy="396000"/>
          </a:xfrm>
        </p:spPr>
        <p:txBody>
          <a:bodyPr tIns="144000"/>
          <a:lstStyle>
            <a:lvl1pPr>
              <a:lnSpc>
                <a:spcPct val="100000"/>
              </a:lnSpc>
              <a:spcBef>
                <a:spcPts val="0"/>
              </a:spcBef>
              <a:spcAft>
                <a:spcPts val="0"/>
              </a:spcAft>
              <a:defRPr sz="1200" b="0">
                <a:solidFill>
                  <a:schemeClr val="tx1"/>
                </a:solidFill>
                <a:latin typeface="+mn-lt"/>
              </a:defRPr>
            </a:lvl1pPr>
            <a:lvl2pPr>
              <a:defRPr sz="2100" b="1">
                <a:latin typeface="+mj-lt"/>
              </a:defRPr>
            </a:lvl2pPr>
            <a:lvl3pPr>
              <a:defRPr sz="2100" b="1">
                <a:latin typeface="+mj-lt"/>
              </a:defRPr>
            </a:lvl3pPr>
            <a:lvl4pPr>
              <a:defRPr sz="2100" b="1">
                <a:latin typeface="+mj-lt"/>
              </a:defRPr>
            </a:lvl4pPr>
            <a:lvl5pPr>
              <a:defRPr sz="2100"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479999" y="4346418"/>
            <a:ext cx="988484" cy="396000"/>
          </a:xfrm>
        </p:spPr>
        <p:txBody>
          <a:bodyPr/>
          <a:lstStyle>
            <a:lvl1pPr>
              <a:defRPr sz="2100" b="1">
                <a:solidFill>
                  <a:srgbClr val="0092CC"/>
                </a:solidFill>
                <a:latin typeface="+mj-lt"/>
              </a:defRPr>
            </a:lvl1pPr>
            <a:lvl2pPr>
              <a:defRPr sz="2100" b="1">
                <a:latin typeface="+mj-lt"/>
              </a:defRPr>
            </a:lvl2pPr>
            <a:lvl3pPr>
              <a:defRPr sz="2100" b="1">
                <a:latin typeface="+mj-lt"/>
              </a:defRPr>
            </a:lvl3pPr>
            <a:lvl4pPr>
              <a:defRPr sz="2100" b="1">
                <a:latin typeface="+mj-lt"/>
              </a:defRPr>
            </a:lvl4pPr>
            <a:lvl5pPr>
              <a:defRPr sz="2100"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707437" y="4346418"/>
            <a:ext cx="5140403" cy="396000"/>
          </a:xfrm>
        </p:spPr>
        <p:txBody>
          <a:bodyPr tIns="144000"/>
          <a:lstStyle>
            <a:lvl1pPr>
              <a:lnSpc>
                <a:spcPct val="100000"/>
              </a:lnSpc>
              <a:spcBef>
                <a:spcPts val="0"/>
              </a:spcBef>
              <a:spcAft>
                <a:spcPts val="0"/>
              </a:spcAft>
              <a:defRPr sz="1200" b="0">
                <a:solidFill>
                  <a:schemeClr val="tx1"/>
                </a:solidFill>
                <a:latin typeface="+mn-lt"/>
              </a:defRPr>
            </a:lvl1pPr>
            <a:lvl2pPr>
              <a:defRPr sz="2100" b="1">
                <a:latin typeface="+mj-lt"/>
              </a:defRPr>
            </a:lvl2pPr>
            <a:lvl3pPr>
              <a:defRPr sz="2100" b="1">
                <a:latin typeface="+mj-lt"/>
              </a:defRPr>
            </a:lvl3pPr>
            <a:lvl4pPr>
              <a:defRPr sz="2100" b="1">
                <a:latin typeface="+mj-lt"/>
              </a:defRPr>
            </a:lvl4pPr>
            <a:lvl5pPr>
              <a:defRPr sz="2100"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7432736" y="4346418"/>
            <a:ext cx="4273629" cy="396000"/>
          </a:xfrm>
        </p:spPr>
        <p:txBody>
          <a:bodyPr tIns="144000"/>
          <a:lstStyle>
            <a:lvl1pPr>
              <a:lnSpc>
                <a:spcPct val="100000"/>
              </a:lnSpc>
              <a:spcBef>
                <a:spcPts val="0"/>
              </a:spcBef>
              <a:spcAft>
                <a:spcPts val="0"/>
              </a:spcAft>
              <a:defRPr sz="1200" b="0">
                <a:solidFill>
                  <a:schemeClr val="tx1"/>
                </a:solidFill>
                <a:latin typeface="+mn-lt"/>
              </a:defRPr>
            </a:lvl1pPr>
            <a:lvl2pPr>
              <a:defRPr sz="2100" b="1">
                <a:latin typeface="+mj-lt"/>
              </a:defRPr>
            </a:lvl2pPr>
            <a:lvl3pPr>
              <a:defRPr sz="2100" b="1">
                <a:latin typeface="+mj-lt"/>
              </a:defRPr>
            </a:lvl3pPr>
            <a:lvl4pPr>
              <a:defRPr sz="2100" b="1">
                <a:latin typeface="+mj-lt"/>
              </a:defRPr>
            </a:lvl4pPr>
            <a:lvl5pPr>
              <a:defRPr sz="2100"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479999" y="5080663"/>
            <a:ext cx="988484" cy="396000"/>
          </a:xfrm>
        </p:spPr>
        <p:txBody>
          <a:bodyPr/>
          <a:lstStyle>
            <a:lvl1pPr>
              <a:defRPr sz="2100" b="1">
                <a:solidFill>
                  <a:srgbClr val="0092CC"/>
                </a:solidFill>
                <a:latin typeface="+mj-lt"/>
              </a:defRPr>
            </a:lvl1pPr>
            <a:lvl2pPr>
              <a:defRPr sz="2100" b="1">
                <a:latin typeface="+mj-lt"/>
              </a:defRPr>
            </a:lvl2pPr>
            <a:lvl3pPr>
              <a:defRPr sz="2100" b="1">
                <a:latin typeface="+mj-lt"/>
              </a:defRPr>
            </a:lvl3pPr>
            <a:lvl4pPr>
              <a:defRPr sz="2100" b="1">
                <a:latin typeface="+mj-lt"/>
              </a:defRPr>
            </a:lvl4pPr>
            <a:lvl5pPr>
              <a:defRPr sz="2100"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707437" y="5080663"/>
            <a:ext cx="5140403" cy="396000"/>
          </a:xfrm>
        </p:spPr>
        <p:txBody>
          <a:bodyPr tIns="144000"/>
          <a:lstStyle>
            <a:lvl1pPr>
              <a:lnSpc>
                <a:spcPct val="100000"/>
              </a:lnSpc>
              <a:spcBef>
                <a:spcPts val="0"/>
              </a:spcBef>
              <a:spcAft>
                <a:spcPts val="0"/>
              </a:spcAft>
              <a:defRPr sz="1200" b="0">
                <a:solidFill>
                  <a:schemeClr val="tx1"/>
                </a:solidFill>
                <a:latin typeface="+mn-lt"/>
              </a:defRPr>
            </a:lvl1pPr>
            <a:lvl2pPr>
              <a:defRPr sz="2100" b="1">
                <a:latin typeface="+mj-lt"/>
              </a:defRPr>
            </a:lvl2pPr>
            <a:lvl3pPr>
              <a:defRPr sz="2100" b="1">
                <a:latin typeface="+mj-lt"/>
              </a:defRPr>
            </a:lvl3pPr>
            <a:lvl4pPr>
              <a:defRPr sz="2100" b="1">
                <a:latin typeface="+mj-lt"/>
              </a:defRPr>
            </a:lvl4pPr>
            <a:lvl5pPr>
              <a:defRPr sz="2100"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7432736" y="5080663"/>
            <a:ext cx="4273629" cy="396000"/>
          </a:xfrm>
        </p:spPr>
        <p:txBody>
          <a:bodyPr tIns="144000"/>
          <a:lstStyle>
            <a:lvl1pPr>
              <a:lnSpc>
                <a:spcPct val="100000"/>
              </a:lnSpc>
              <a:spcBef>
                <a:spcPts val="0"/>
              </a:spcBef>
              <a:spcAft>
                <a:spcPts val="0"/>
              </a:spcAft>
              <a:defRPr sz="1200" b="0">
                <a:solidFill>
                  <a:schemeClr val="tx1"/>
                </a:solidFill>
                <a:latin typeface="+mn-lt"/>
              </a:defRPr>
            </a:lvl1pPr>
            <a:lvl2pPr>
              <a:defRPr sz="2100" b="1">
                <a:latin typeface="+mj-lt"/>
              </a:defRPr>
            </a:lvl2pPr>
            <a:lvl3pPr>
              <a:defRPr sz="2100" b="1">
                <a:latin typeface="+mj-lt"/>
              </a:defRPr>
            </a:lvl3pPr>
            <a:lvl4pPr>
              <a:defRPr sz="2100" b="1">
                <a:latin typeface="+mj-lt"/>
              </a:defRPr>
            </a:lvl4pPr>
            <a:lvl5pPr>
              <a:defRPr sz="2100"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479999" y="5814910"/>
            <a:ext cx="988484" cy="396000"/>
          </a:xfrm>
        </p:spPr>
        <p:txBody>
          <a:bodyPr/>
          <a:lstStyle>
            <a:lvl1pPr>
              <a:defRPr sz="2100" b="1">
                <a:solidFill>
                  <a:srgbClr val="0092CC"/>
                </a:solidFill>
                <a:latin typeface="+mj-lt"/>
              </a:defRPr>
            </a:lvl1pPr>
            <a:lvl2pPr>
              <a:defRPr sz="2100" b="1">
                <a:latin typeface="+mj-lt"/>
              </a:defRPr>
            </a:lvl2pPr>
            <a:lvl3pPr>
              <a:defRPr sz="2100" b="1">
                <a:latin typeface="+mj-lt"/>
              </a:defRPr>
            </a:lvl3pPr>
            <a:lvl4pPr>
              <a:defRPr sz="2100" b="1">
                <a:latin typeface="+mj-lt"/>
              </a:defRPr>
            </a:lvl4pPr>
            <a:lvl5pPr>
              <a:defRPr sz="2100"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707437" y="5814910"/>
            <a:ext cx="5140403" cy="396000"/>
          </a:xfrm>
        </p:spPr>
        <p:txBody>
          <a:bodyPr tIns="144000"/>
          <a:lstStyle>
            <a:lvl1pPr>
              <a:lnSpc>
                <a:spcPct val="100000"/>
              </a:lnSpc>
              <a:spcBef>
                <a:spcPts val="0"/>
              </a:spcBef>
              <a:spcAft>
                <a:spcPts val="0"/>
              </a:spcAft>
              <a:defRPr sz="1200" b="0">
                <a:solidFill>
                  <a:schemeClr val="tx1"/>
                </a:solidFill>
                <a:latin typeface="+mn-lt"/>
              </a:defRPr>
            </a:lvl1pPr>
            <a:lvl2pPr>
              <a:defRPr sz="2100" b="1">
                <a:latin typeface="+mj-lt"/>
              </a:defRPr>
            </a:lvl2pPr>
            <a:lvl3pPr>
              <a:defRPr sz="2100" b="1">
                <a:latin typeface="+mj-lt"/>
              </a:defRPr>
            </a:lvl3pPr>
            <a:lvl4pPr>
              <a:defRPr sz="2100" b="1">
                <a:latin typeface="+mj-lt"/>
              </a:defRPr>
            </a:lvl4pPr>
            <a:lvl5pPr>
              <a:defRPr sz="2100"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7432736" y="5814910"/>
            <a:ext cx="4273629" cy="396000"/>
          </a:xfrm>
        </p:spPr>
        <p:txBody>
          <a:bodyPr tIns="144000"/>
          <a:lstStyle>
            <a:lvl1pPr>
              <a:lnSpc>
                <a:spcPct val="100000"/>
              </a:lnSpc>
              <a:spcBef>
                <a:spcPts val="0"/>
              </a:spcBef>
              <a:spcAft>
                <a:spcPts val="0"/>
              </a:spcAft>
              <a:defRPr sz="1200" b="0">
                <a:solidFill>
                  <a:schemeClr val="tx1"/>
                </a:solidFill>
                <a:latin typeface="+mn-lt"/>
              </a:defRPr>
            </a:lvl1pPr>
            <a:lvl2pPr>
              <a:defRPr sz="2100" b="1">
                <a:latin typeface="+mj-lt"/>
              </a:defRPr>
            </a:lvl2pPr>
            <a:lvl3pPr>
              <a:defRPr sz="2100" b="1">
                <a:latin typeface="+mj-lt"/>
              </a:defRPr>
            </a:lvl3pPr>
            <a:lvl4pPr>
              <a:defRPr sz="2100" b="1">
                <a:latin typeface="+mj-lt"/>
              </a:defRPr>
            </a:lvl4pPr>
            <a:lvl5pPr>
              <a:defRPr sz="2100" b="1">
                <a:latin typeface="+mj-lt"/>
              </a:defRPr>
            </a:lvl5pPr>
          </a:lstStyle>
          <a:p>
            <a:pPr lvl="0"/>
            <a:r>
              <a:rPr lang="en-GB" noProof="0"/>
              <a:t>Speaker</a:t>
            </a:r>
          </a:p>
        </p:txBody>
      </p:sp>
      <p:sp>
        <p:nvSpPr>
          <p:cNvPr id="2" name="Title 1"/>
          <p:cNvSpPr>
            <a:spLocks noGrp="1"/>
          </p:cNvSpPr>
          <p:nvPr>
            <p:ph type="title"/>
          </p:nvPr>
        </p:nvSpPr>
        <p:spPr/>
        <p:txBody>
          <a:bodyPr/>
          <a:lstStyle/>
          <a:p>
            <a:r>
              <a:rPr lang="en-US" noProof="0"/>
              <a:t>Click to edit Master title style</a:t>
            </a:r>
            <a:endParaRPr lang="en-GB" noProof="0"/>
          </a:p>
        </p:txBody>
      </p:sp>
      <p:sp>
        <p:nvSpPr>
          <p:cNvPr id="25" name="Text Placeholder 7"/>
          <p:cNvSpPr>
            <a:spLocks noGrp="1"/>
          </p:cNvSpPr>
          <p:nvPr>
            <p:ph type="body" sz="quarter" idx="13" hasCustomPrompt="1"/>
          </p:nvPr>
        </p:nvSpPr>
        <p:spPr>
          <a:xfrm>
            <a:off x="480485" y="1188005"/>
            <a:ext cx="8160000" cy="288925"/>
          </a:xfrm>
        </p:spPr>
        <p:txBody>
          <a:bodyPr lIns="18000" anchor="ctr">
            <a:normAutofit/>
          </a:bodyPr>
          <a:lstStyle>
            <a:lvl1pPr>
              <a:defRPr sz="12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306692282"/>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a:xfrm>
            <a:off x="480001" y="6588208"/>
            <a:ext cx="790001" cy="180000"/>
          </a:xfrm>
          <a:prstGeom prst="rect">
            <a:avLst/>
          </a:prstGeom>
        </p:spPr>
        <p:txBody>
          <a:bodyPr/>
          <a:lstStyle/>
          <a:p>
            <a:fld id="{543C33B5-7C1B-1B47-A85F-63049295FAE1}" type="datetime1">
              <a:rPr lang="en-CA" noProof="0" smtClean="0"/>
              <a:t>2023-07-03</a:t>
            </a:fld>
            <a:endParaRPr lang="en-GB" noProof="0"/>
          </a:p>
        </p:txBody>
      </p:sp>
      <p:sp>
        <p:nvSpPr>
          <p:cNvPr id="4" name="Footer Placeholder 3"/>
          <p:cNvSpPr>
            <a:spLocks noGrp="1"/>
          </p:cNvSpPr>
          <p:nvPr>
            <p:ph type="ftr" sz="quarter" idx="11"/>
          </p:nvPr>
        </p:nvSpPr>
        <p:spPr bwMode="gray">
          <a:xfrm>
            <a:off x="1392992" y="6588208"/>
            <a:ext cx="2264608" cy="180000"/>
          </a:xfrm>
          <a:prstGeom prst="rect">
            <a:avLst/>
          </a:prstGeom>
        </p:spPr>
        <p:txBody>
          <a:bodyPr/>
          <a:lstStyle/>
          <a:p>
            <a:endParaRPr lang="en-GB" noProof="0"/>
          </a:p>
        </p:txBody>
      </p:sp>
      <p:sp>
        <p:nvSpPr>
          <p:cNvPr id="5" name="Slide Number Placeholder 4"/>
          <p:cNvSpPr>
            <a:spLocks noGrp="1"/>
          </p:cNvSpPr>
          <p:nvPr>
            <p:ph type="sldNum" sz="quarter" idx="12"/>
          </p:nvPr>
        </p:nvSpPr>
        <p:spPr bwMode="gray">
          <a:xfrm>
            <a:off x="11416433" y="6588208"/>
            <a:ext cx="289931" cy="180000"/>
          </a:xfrm>
          <a:prstGeom prst="rect">
            <a:avLst/>
          </a:prstGeom>
        </p:spPr>
        <p:txBody>
          <a:bodyPr/>
          <a:lstStyle/>
          <a:p>
            <a:fld id="{A74CE0EA-F3B5-4684-BA10-C594598FDB9C}" type="slidenum">
              <a:rPr lang="en-GB" noProof="0" smtClean="0"/>
              <a:pPr/>
              <a:t>‹N°›</a:t>
            </a:fld>
            <a:endParaRPr lang="en-GB" noProof="0"/>
          </a:p>
        </p:txBody>
      </p:sp>
      <p:sp>
        <p:nvSpPr>
          <p:cNvPr id="12" name="Text Placeholder 7"/>
          <p:cNvSpPr>
            <a:spLocks noGrp="1"/>
          </p:cNvSpPr>
          <p:nvPr>
            <p:ph type="body" sz="quarter" idx="21" hasCustomPrompt="1"/>
          </p:nvPr>
        </p:nvSpPr>
        <p:spPr bwMode="gray">
          <a:xfrm>
            <a:off x="480000" y="6293653"/>
            <a:ext cx="11226365" cy="208579"/>
          </a:xfrm>
        </p:spPr>
        <p:txBody>
          <a:bodyPr anchor="t">
            <a:normAutofit/>
          </a:bodyPr>
          <a:lstStyle>
            <a:lvl1pPr>
              <a:defRPr sz="600"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480485" y="1188005"/>
            <a:ext cx="8160000" cy="288925"/>
          </a:xfrm>
        </p:spPr>
        <p:txBody>
          <a:bodyPr lIns="18000" anchor="ctr">
            <a:normAutofit/>
          </a:bodyPr>
          <a:lstStyle>
            <a:lvl1pPr>
              <a:defRPr sz="1200"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US" noProof="0"/>
              <a:t>Click to edit Master title style</a:t>
            </a:r>
            <a:endParaRPr lang="en-GB" noProof="0"/>
          </a:p>
        </p:txBody>
      </p:sp>
    </p:spTree>
    <p:extLst>
      <p:ext uri="{BB962C8B-B14F-4D97-AF65-F5344CB8AC3E}">
        <p14:creationId xmlns:p14="http://schemas.microsoft.com/office/powerpoint/2010/main" val="1446352415"/>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12192000" cy="6858000"/>
          </a:xfrm>
          <a:solidFill>
            <a:schemeClr val="bg1"/>
          </a:solidFill>
        </p:spPr>
        <p:txBody>
          <a:bodyPr bIns="1980000" anchor="ctr">
            <a:normAutofit/>
          </a:bodyPr>
          <a:lstStyle>
            <a:lvl1pPr marL="0" marR="0" indent="0" algn="ctr" defTabSz="685800" rtl="0" eaLnBrk="1" fontAlgn="auto" latinLnBrk="0" hangingPunct="1">
              <a:lnSpc>
                <a:spcPct val="110000"/>
              </a:lnSpc>
              <a:spcBef>
                <a:spcPts val="750"/>
              </a:spcBef>
              <a:spcAft>
                <a:spcPts val="450"/>
              </a:spcAft>
              <a:buClr>
                <a:schemeClr val="tx1"/>
              </a:buClr>
              <a:buSzPct val="80000"/>
              <a:buFontTx/>
              <a:buNone/>
              <a:tabLst/>
              <a:defRPr sz="1100">
                <a:solidFill>
                  <a:schemeClr val="accent6"/>
                </a:solidFill>
              </a:defRPr>
            </a:lvl1pPr>
          </a:lstStyle>
          <a:p>
            <a:r>
              <a:rPr lang="en-GB" noProof="0"/>
              <a:t>Click on Icon to add picture, then arrange object (send to back)</a:t>
            </a:r>
            <a:br>
              <a:rPr lang="en-GB" noProof="0"/>
            </a:br>
            <a:r>
              <a:rPr lang="en-GB" noProof="0"/>
              <a:t>Change picture either by right mouse click on picture + „change picture“ </a:t>
            </a:r>
            <a:br>
              <a:rPr lang="en-GB" noProof="0"/>
            </a:br>
            <a:r>
              <a:rPr lang="en-GB" noProof="0"/>
              <a:t>or by deleting picture + resetting slide</a:t>
            </a:r>
          </a:p>
        </p:txBody>
      </p:sp>
      <p:sp>
        <p:nvSpPr>
          <p:cNvPr id="36" name="Text Placeholder 35"/>
          <p:cNvSpPr>
            <a:spLocks noGrp="1"/>
          </p:cNvSpPr>
          <p:nvPr>
            <p:ph type="body" sz="quarter" idx="10" hasCustomPrompt="1"/>
          </p:nvPr>
        </p:nvSpPr>
        <p:spPr bwMode="gray">
          <a:xfrm>
            <a:off x="480000" y="6507006"/>
            <a:ext cx="5971600" cy="247650"/>
          </a:xfrm>
        </p:spPr>
        <p:txBody>
          <a:bodyPr anchor="ctr">
            <a:noAutofit/>
          </a:bodyPr>
          <a:lstStyle>
            <a:lvl1pPr>
              <a:defRPr sz="800"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Name of Author  |  Function | Division | Country </a:t>
            </a:r>
          </a:p>
        </p:txBody>
      </p:sp>
      <p:sp>
        <p:nvSpPr>
          <p:cNvPr id="3" name="Subtitle 2"/>
          <p:cNvSpPr>
            <a:spLocks noGrp="1"/>
          </p:cNvSpPr>
          <p:nvPr>
            <p:ph type="subTitle" idx="1"/>
          </p:nvPr>
        </p:nvSpPr>
        <p:spPr bwMode="gray">
          <a:xfrm>
            <a:off x="3" y="4482000"/>
            <a:ext cx="12191999" cy="1656000"/>
          </a:xfrm>
          <a:solidFill>
            <a:schemeClr val="tx2">
              <a:alpha val="90000"/>
            </a:schemeClr>
          </a:solidFill>
        </p:spPr>
        <p:txBody>
          <a:bodyPr lIns="360000" tIns="216000" rIns="360000" bIns="216000" numCol="3" anchor="t">
            <a:noAutofit/>
          </a:bodyPr>
          <a:lstStyle>
            <a:lvl1pPr marL="0" indent="0" algn="l">
              <a:lnSpc>
                <a:spcPct val="90000"/>
              </a:lnSpc>
              <a:buNone/>
              <a:defRPr sz="1100" b="0">
                <a:solidFill>
                  <a:schemeClr val="bg1"/>
                </a:solidFill>
                <a:latin typeface="+mj-lt"/>
                <a:cs typeface="Arial" panose="020B0604020202020204" pitchFamily="34" charset="0"/>
              </a:defRPr>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a:t>Click to edit Master subtitle style</a:t>
            </a:r>
            <a:endParaRPr lang="en-GB" noProof="0"/>
          </a:p>
        </p:txBody>
      </p:sp>
      <p:sp>
        <p:nvSpPr>
          <p:cNvPr id="35" name="Picture Placeholder 8"/>
          <p:cNvSpPr>
            <a:spLocks noGrp="1"/>
          </p:cNvSpPr>
          <p:nvPr>
            <p:ph type="pic" sz="quarter" idx="22" hasCustomPrompt="1"/>
          </p:nvPr>
        </p:nvSpPr>
        <p:spPr bwMode="gray">
          <a:xfrm>
            <a:off x="7460679" y="488563"/>
            <a:ext cx="4230495" cy="1112400"/>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00">
                <a:solidFill>
                  <a:schemeClr val="bg1"/>
                </a:solidFill>
              </a:defRPr>
            </a:lvl1pPr>
          </a:lstStyle>
          <a:p>
            <a:r>
              <a:rPr lang="en-GB" noProof="0"/>
              <a:t>.</a:t>
            </a:r>
          </a:p>
        </p:txBody>
      </p:sp>
      <p:sp>
        <p:nvSpPr>
          <p:cNvPr id="37" name="Text Placeholder 35"/>
          <p:cNvSpPr>
            <a:spLocks noGrp="1"/>
          </p:cNvSpPr>
          <p:nvPr>
            <p:ph type="body" sz="quarter" idx="16" hasCustomPrompt="1"/>
          </p:nvPr>
        </p:nvSpPr>
        <p:spPr bwMode="gray">
          <a:xfrm>
            <a:off x="9495913" y="6476048"/>
            <a:ext cx="2195259" cy="247650"/>
          </a:xfrm>
        </p:spPr>
        <p:txBody>
          <a:bodyPr rIns="0" anchor="ctr">
            <a:noAutofit/>
          </a:bodyPr>
          <a:lstStyle>
            <a:lvl1pPr algn="ctr">
              <a:defRPr sz="1200"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485184"/>
            <a:ext cx="7344000" cy="1119158"/>
          </a:xfrm>
          <a:noFill/>
        </p:spPr>
        <p:txBody>
          <a:bodyPr lIns="360000" tIns="72000" rIns="450000" bIns="180000" anchor="t" anchorCtr="0">
            <a:noAutofit/>
          </a:bodyPr>
          <a:lstStyle>
            <a:lvl1pPr algn="l">
              <a:lnSpc>
                <a:spcPct val="85000"/>
              </a:lnSpc>
              <a:defRPr sz="3200">
                <a:solidFill>
                  <a:srgbClr val="0092CC"/>
                </a:solidFill>
                <a:latin typeface="+mj-lt"/>
              </a:defRPr>
            </a:lvl1pPr>
          </a:lstStyle>
          <a:p>
            <a:r>
              <a:rPr lang="en-GB" noProof="0"/>
              <a:t>Click to edit </a:t>
            </a:r>
            <a:br>
              <a:rPr lang="en-GB" noProof="0"/>
            </a:br>
            <a:r>
              <a:rPr lang="en-GB" noProof="0"/>
              <a:t>Master title style</a:t>
            </a:r>
          </a:p>
        </p:txBody>
      </p:sp>
    </p:spTree>
    <p:extLst>
      <p:ext uri="{BB962C8B-B14F-4D97-AF65-F5344CB8AC3E}">
        <p14:creationId xmlns:p14="http://schemas.microsoft.com/office/powerpoint/2010/main" val="3504154547"/>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_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80001" y="1800000"/>
            <a:ext cx="11232001" cy="4237200"/>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8" name="Text Placeholder 7"/>
          <p:cNvSpPr>
            <a:spLocks noGrp="1"/>
          </p:cNvSpPr>
          <p:nvPr>
            <p:ph type="body" sz="quarter" idx="13" hasCustomPrompt="1"/>
          </p:nvPr>
        </p:nvSpPr>
        <p:spPr>
          <a:xfrm>
            <a:off x="480485" y="1188005"/>
            <a:ext cx="8160000" cy="288925"/>
          </a:xfrm>
        </p:spPr>
        <p:txBody>
          <a:bodyPr lIns="18000" anchor="ctr">
            <a:normAutofit/>
          </a:bodyPr>
          <a:lstStyle>
            <a:lvl1pPr>
              <a:defRPr sz="1200" b="0">
                <a:solidFill>
                  <a:schemeClr val="tx1"/>
                </a:solidFill>
                <a:latin typeface="+mj-lt"/>
              </a:defRPr>
            </a:lvl1pPr>
          </a:lstStyle>
          <a:p>
            <a:pPr lvl="0"/>
            <a:r>
              <a:rPr lang="en-GB" noProof="0"/>
              <a:t>One line Subtitle (optional)</a:t>
            </a:r>
          </a:p>
        </p:txBody>
      </p:sp>
      <p:sp>
        <p:nvSpPr>
          <p:cNvPr id="6" name="Slide Number Placeholder 5"/>
          <p:cNvSpPr>
            <a:spLocks noGrp="1"/>
          </p:cNvSpPr>
          <p:nvPr>
            <p:ph type="sldNum" sz="quarter" idx="16"/>
          </p:nvPr>
        </p:nvSpPr>
        <p:spPr>
          <a:xfrm>
            <a:off x="11416433" y="6588208"/>
            <a:ext cx="289931" cy="180000"/>
          </a:xfrm>
          <a:prstGeom prst="rect">
            <a:avLst/>
          </a:prstGeom>
        </p:spPr>
        <p:txBody>
          <a:bodyPr/>
          <a:lstStyle/>
          <a:p>
            <a:fld id="{A74CE0EA-F3B5-4684-BA10-C594598FDB9C}" type="slidenum">
              <a:rPr lang="en-GB" noProof="0" smtClean="0"/>
              <a:pPr/>
              <a:t>‹N°›</a:t>
            </a:fld>
            <a:endParaRPr lang="en-GB" noProof="0"/>
          </a:p>
        </p:txBody>
      </p:sp>
      <p:sp>
        <p:nvSpPr>
          <p:cNvPr id="2" name="Title 1"/>
          <p:cNvSpPr>
            <a:spLocks noGrp="1"/>
          </p:cNvSpPr>
          <p:nvPr>
            <p:ph type="title"/>
          </p:nvPr>
        </p:nvSpPr>
        <p:spPr/>
        <p:txBody>
          <a:bodyPr/>
          <a:lstStyle/>
          <a:p>
            <a:r>
              <a:rPr lang="en-US" noProof="0"/>
              <a:t>Click to edit Master title style</a:t>
            </a:r>
            <a:endParaRPr lang="en-GB" noProof="0"/>
          </a:p>
        </p:txBody>
      </p:sp>
    </p:spTree>
    <p:extLst>
      <p:ext uri="{BB962C8B-B14F-4D97-AF65-F5344CB8AC3E}">
        <p14:creationId xmlns:p14="http://schemas.microsoft.com/office/powerpoint/2010/main" val="356144973"/>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5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90" y="-7655"/>
            <a:ext cx="4512523" cy="6210301"/>
          </a:xfrm>
          <a:prstGeom prst="rect">
            <a:avLst/>
          </a:prstGeom>
          <a:ln w="12700">
            <a:miter lim="400000"/>
          </a:ln>
        </p:spPr>
      </p:pic>
      <p:sp>
        <p:nvSpPr>
          <p:cNvPr id="95"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9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7" name="Text Placeholder 8"/>
          <p:cNvSpPr>
            <a:spLocks noGrp="1"/>
          </p:cNvSpPr>
          <p:nvPr>
            <p:ph type="body" sz="quarter" idx="21"/>
          </p:nvPr>
        </p:nvSpPr>
        <p:spPr>
          <a:xfrm>
            <a:off x="388938" y="436564"/>
            <a:ext cx="2655889" cy="806451"/>
          </a:xfrm>
          <a:prstGeom prst="rect">
            <a:avLst/>
          </a:prstGeom>
        </p:spPr>
        <p:txBody>
          <a:bodyPr/>
          <a:lstStyle/>
          <a:p>
            <a:pPr>
              <a:defRPr sz="3200">
                <a:solidFill>
                  <a:srgbClr val="FFFFFF"/>
                </a:solidFill>
                <a:latin typeface="Source Sans Pro Bold"/>
                <a:ea typeface="Source Sans Pro Bold"/>
                <a:cs typeface="Source Sans Pro Bold"/>
                <a:sym typeface="Source Sans Pro Bold"/>
              </a:defRPr>
            </a:pPr>
            <a:endParaRPr/>
          </a:p>
        </p:txBody>
      </p:sp>
      <p:sp>
        <p:nvSpPr>
          <p:cNvPr id="2" name="Subtitle 5">
            <a:extLst>
              <a:ext uri="{FF2B5EF4-FFF2-40B4-BE49-F238E27FC236}">
                <a16:creationId xmlns:a16="http://schemas.microsoft.com/office/drawing/2014/main" id="{26A0DE33-35E0-57C9-5ED6-54F85DBF3650}"/>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‹N°›</a:t>
            </a:fld>
            <a:endParaRPr lang="hu-HU" sz="825">
              <a:latin typeface="+mn-lt"/>
            </a:endParaRPr>
          </a:p>
        </p:txBody>
      </p:sp>
      <p:sp>
        <p:nvSpPr>
          <p:cNvPr id="4" name="Subtitle 5">
            <a:extLst>
              <a:ext uri="{FF2B5EF4-FFF2-40B4-BE49-F238E27FC236}">
                <a16:creationId xmlns:a16="http://schemas.microsoft.com/office/drawing/2014/main" id="{6B97FE3A-F4E3-4DEB-B342-57C2B0EA67B8}"/>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651953383"/>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4_Custom Layout">
    <p:spTree>
      <p:nvGrpSpPr>
        <p:cNvPr id="1" name=""/>
        <p:cNvGrpSpPr/>
        <p:nvPr/>
      </p:nvGrpSpPr>
      <p:grpSpPr>
        <a:xfrm>
          <a:off x="0" y="0"/>
          <a:ext cx="0" cy="0"/>
          <a:chOff x="0" y="0"/>
          <a:chExt cx="0" cy="0"/>
        </a:xfrm>
      </p:grpSpPr>
      <p:pic>
        <p:nvPicPr>
          <p:cNvPr id="10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15"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11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E8DAEFB2-DE63-E90D-CFA0-8DC9831241F9}"/>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4D3DCA24-27FF-EA4E-EB75-9E8068C5EF6E}"/>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‹N°›</a:t>
            </a:fld>
            <a:endParaRPr lang="hu-HU" sz="825">
              <a:latin typeface="+mn-lt"/>
            </a:endParaRPr>
          </a:p>
        </p:txBody>
      </p:sp>
      <p:sp>
        <p:nvSpPr>
          <p:cNvPr id="4" name="TextBox 5">
            <a:extLst>
              <a:ext uri="{FF2B5EF4-FFF2-40B4-BE49-F238E27FC236}">
                <a16:creationId xmlns:a16="http://schemas.microsoft.com/office/drawing/2014/main" id="{CF0B80F1-1086-38C6-43E7-6DC05CE9BE39}"/>
              </a:ext>
            </a:extLst>
          </p:cNvPr>
          <p:cNvSpPr txBox="1"/>
          <p:nvPr userDrawn="1"/>
        </p:nvSpPr>
        <p:spPr>
          <a:xfrm>
            <a:off x="388936" y="377344"/>
            <a:ext cx="2803027"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endParaRPr sz="2400" b="1"/>
          </a:p>
        </p:txBody>
      </p:sp>
      <p:sp>
        <p:nvSpPr>
          <p:cNvPr id="5" name="Rounded Rectangle 3">
            <a:extLst>
              <a:ext uri="{FF2B5EF4-FFF2-40B4-BE49-F238E27FC236}">
                <a16:creationId xmlns:a16="http://schemas.microsoft.com/office/drawing/2014/main" id="{E7918A1E-797E-82C0-DFCB-00300E8404D2}"/>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a:p>
        </p:txBody>
      </p:sp>
      <p:sp>
        <p:nvSpPr>
          <p:cNvPr id="6" name="Subtitle 5">
            <a:extLst>
              <a:ext uri="{FF2B5EF4-FFF2-40B4-BE49-F238E27FC236}">
                <a16:creationId xmlns:a16="http://schemas.microsoft.com/office/drawing/2014/main" id="{916B87BF-A9D7-349B-7BF0-409AFD273B81}"/>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4" name="Picture 13" descr="A picture containing text, font, graphics, screenshot&#10;&#10;Description automatically generated">
            <a:extLst>
              <a:ext uri="{FF2B5EF4-FFF2-40B4-BE49-F238E27FC236}">
                <a16:creationId xmlns:a16="http://schemas.microsoft.com/office/drawing/2014/main" id="{AADD297E-2B1C-40C8-90F1-307DAF21671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720718B-D083-420C-8023-5FC392297F5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1581074367"/>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reserve="1">
  <p:cSld name="3_Custom Layout">
    <p:spTree>
      <p:nvGrpSpPr>
        <p:cNvPr id="1" name=""/>
        <p:cNvGrpSpPr/>
        <p:nvPr/>
      </p:nvGrpSpPr>
      <p:grpSpPr>
        <a:xfrm>
          <a:off x="0" y="0"/>
          <a:ext cx="0" cy="0"/>
          <a:chOff x="0" y="0"/>
          <a:chExt cx="0" cy="0"/>
        </a:xfrm>
      </p:grpSpPr>
      <p:pic>
        <p:nvPicPr>
          <p:cNvPr id="12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3"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134"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E915438-57A3-55E7-FBB9-FD3C293EE18D}"/>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0D7D86CC-D53A-39C0-5EA1-FCE5C16047CA}"/>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‹N°›</a:t>
            </a:fld>
            <a:endParaRPr lang="hu-HU" sz="825">
              <a:latin typeface="+mn-lt"/>
            </a:endParaRPr>
          </a:p>
        </p:txBody>
      </p:sp>
      <p:sp>
        <p:nvSpPr>
          <p:cNvPr id="8" name="TextBox 5">
            <a:extLst>
              <a:ext uri="{FF2B5EF4-FFF2-40B4-BE49-F238E27FC236}">
                <a16:creationId xmlns:a16="http://schemas.microsoft.com/office/drawing/2014/main" id="{47EDDB8C-E9D4-F1A6-6626-F56241B87E6A}"/>
              </a:ext>
            </a:extLst>
          </p:cNvPr>
          <p:cNvSpPr txBox="1"/>
          <p:nvPr userDrawn="1"/>
        </p:nvSpPr>
        <p:spPr>
          <a:xfrm>
            <a:off x="388936" y="407560"/>
            <a:ext cx="3425272"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endParaRPr lang="hu-HU" sz="2400" b="1"/>
          </a:p>
        </p:txBody>
      </p:sp>
      <p:sp>
        <p:nvSpPr>
          <p:cNvPr id="9" name="Rounded Rectangle 3">
            <a:extLst>
              <a:ext uri="{FF2B5EF4-FFF2-40B4-BE49-F238E27FC236}">
                <a16:creationId xmlns:a16="http://schemas.microsoft.com/office/drawing/2014/main" id="{DF6BB8C0-E94E-2357-5910-427E7CA08761}"/>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a:p>
        </p:txBody>
      </p:sp>
      <p:sp>
        <p:nvSpPr>
          <p:cNvPr id="4" name="Subtitle 5">
            <a:extLst>
              <a:ext uri="{FF2B5EF4-FFF2-40B4-BE49-F238E27FC236}">
                <a16:creationId xmlns:a16="http://schemas.microsoft.com/office/drawing/2014/main" id="{A910BEAB-78C6-AB23-563B-A4AAD0D148D6}"/>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4" name="Picture 13" descr="A picture containing text, font, graphics, screenshot&#10;&#10;Description automatically generated">
            <a:extLst>
              <a:ext uri="{FF2B5EF4-FFF2-40B4-BE49-F238E27FC236}">
                <a16:creationId xmlns:a16="http://schemas.microsoft.com/office/drawing/2014/main" id="{F41E7E8F-8D55-4834-A89B-17CFD6C6988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D55F073C-08EF-46E4-91C4-9BB85E03FF1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2169998418"/>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reserve="1">
  <p:cSld name="2_Custom Layout">
    <p:spTree>
      <p:nvGrpSpPr>
        <p:cNvPr id="1" name=""/>
        <p:cNvGrpSpPr/>
        <p:nvPr/>
      </p:nvGrpSpPr>
      <p:grpSpPr>
        <a:xfrm>
          <a:off x="0" y="0"/>
          <a:ext cx="0" cy="0"/>
          <a:chOff x="0" y="0"/>
          <a:chExt cx="0" cy="0"/>
        </a:xfrm>
      </p:grpSpPr>
      <p:pic>
        <p:nvPicPr>
          <p:cNvPr id="14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51"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152"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453CFEBF-7E99-0E10-7A80-D2AEA6679703}"/>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C55F0B17-AE82-BD1F-7F0F-B088AB8AB327}"/>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‹N°›</a:t>
            </a:fld>
            <a:endParaRPr lang="hu-HU" sz="825">
              <a:latin typeface="+mn-lt"/>
            </a:endParaRPr>
          </a:p>
        </p:txBody>
      </p:sp>
      <p:sp>
        <p:nvSpPr>
          <p:cNvPr id="4" name="TextBox 6">
            <a:extLst>
              <a:ext uri="{FF2B5EF4-FFF2-40B4-BE49-F238E27FC236}">
                <a16:creationId xmlns:a16="http://schemas.microsoft.com/office/drawing/2014/main" id="{091A1E4A-FA74-6169-7477-C55B08DE73D0}"/>
              </a:ext>
            </a:extLst>
          </p:cNvPr>
          <p:cNvSpPr txBox="1"/>
          <p:nvPr userDrawn="1"/>
        </p:nvSpPr>
        <p:spPr>
          <a:xfrm>
            <a:off x="388938" y="885344"/>
            <a:ext cx="2294023"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endParaRPr sz="2400" b="1"/>
          </a:p>
        </p:txBody>
      </p:sp>
      <p:sp>
        <p:nvSpPr>
          <p:cNvPr id="5" name="Rounded Rectangle 3">
            <a:extLst>
              <a:ext uri="{FF2B5EF4-FFF2-40B4-BE49-F238E27FC236}">
                <a16:creationId xmlns:a16="http://schemas.microsoft.com/office/drawing/2014/main" id="{E3A06B59-B741-F94E-EF70-5622B474DBBA}"/>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a:p>
        </p:txBody>
      </p:sp>
      <p:sp>
        <p:nvSpPr>
          <p:cNvPr id="6" name="Subtitle 5">
            <a:extLst>
              <a:ext uri="{FF2B5EF4-FFF2-40B4-BE49-F238E27FC236}">
                <a16:creationId xmlns:a16="http://schemas.microsoft.com/office/drawing/2014/main" id="{AD50A746-EDBD-FCAF-F81B-2717F4AD2B4B}"/>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4" name="Picture 13" descr="A picture containing text, font, graphics, screenshot&#10;&#10;Description automatically generated">
            <a:extLst>
              <a:ext uri="{FF2B5EF4-FFF2-40B4-BE49-F238E27FC236}">
                <a16:creationId xmlns:a16="http://schemas.microsoft.com/office/drawing/2014/main" id="{85F5DFF1-1D5F-49BE-9DFB-CFFBEA4FCDE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7DC87402-5EFB-4694-B922-ADF80F96784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1614096233"/>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reserve="1">
  <p:cSld name="7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73"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174"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4" name="Subtitle 5">
            <a:extLst>
              <a:ext uri="{FF2B5EF4-FFF2-40B4-BE49-F238E27FC236}">
                <a16:creationId xmlns:a16="http://schemas.microsoft.com/office/drawing/2014/main" id="{BFDA81A4-6A92-4AC3-65B0-A3D20A4DC5FB}"/>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5" name="Slide Number">
            <a:extLst>
              <a:ext uri="{FF2B5EF4-FFF2-40B4-BE49-F238E27FC236}">
                <a16:creationId xmlns:a16="http://schemas.microsoft.com/office/drawing/2014/main" id="{7401A221-01F9-F2DF-FD73-7D5BB5BAD0DE}"/>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‹N°›</a:t>
            </a:fld>
            <a:endParaRPr lang="hu-HU" sz="825">
              <a:latin typeface="+mn-lt"/>
            </a:endParaRPr>
          </a:p>
        </p:txBody>
      </p:sp>
      <p:sp>
        <p:nvSpPr>
          <p:cNvPr id="2" name="Subtitle 5">
            <a:extLst>
              <a:ext uri="{FF2B5EF4-FFF2-40B4-BE49-F238E27FC236}">
                <a16:creationId xmlns:a16="http://schemas.microsoft.com/office/drawing/2014/main" id="{C5C774E9-7D74-7401-187B-7223A643466B}"/>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1" name="Picture 10" descr="A picture containing text, font, graphics, logo&#10;&#10;Description automatically generated">
            <a:extLst>
              <a:ext uri="{FF2B5EF4-FFF2-40B4-BE49-F238E27FC236}">
                <a16:creationId xmlns:a16="http://schemas.microsoft.com/office/drawing/2014/main" id="{31F423DC-35C0-427A-B6AB-530EF3E5CD4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79480" y="92072"/>
            <a:ext cx="1005840" cy="901786"/>
          </a:xfrm>
          <a:prstGeom prst="rect">
            <a:avLst/>
          </a:prstGeom>
          <a:ln>
            <a:solidFill>
              <a:schemeClr val="tx1"/>
            </a:solidFill>
          </a:ln>
        </p:spPr>
      </p:pic>
      <p:pic>
        <p:nvPicPr>
          <p:cNvPr id="12" name="Picture 11" descr="A logo of the united nations organization&#10;&#10;Description automatically generated with low confidence">
            <a:extLst>
              <a:ext uri="{FF2B5EF4-FFF2-40B4-BE49-F238E27FC236}">
                <a16:creationId xmlns:a16="http://schemas.microsoft.com/office/drawing/2014/main" id="{464A411A-E22F-4B02-B58D-195A1BAE38D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3195618204"/>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reserve="1">
  <p:cSld name="6_Custom Layout">
    <p:spTree>
      <p:nvGrpSpPr>
        <p:cNvPr id="1" name=""/>
        <p:cNvGrpSpPr/>
        <p:nvPr/>
      </p:nvGrpSpPr>
      <p:grpSpPr>
        <a:xfrm>
          <a:off x="0" y="0"/>
          <a:ext cx="0" cy="0"/>
          <a:chOff x="0" y="0"/>
          <a:chExt cx="0" cy="0"/>
        </a:xfrm>
      </p:grpSpPr>
      <p:pic>
        <p:nvPicPr>
          <p:cNvPr id="18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2" name="Subtitle 5">
            <a:extLst>
              <a:ext uri="{FF2B5EF4-FFF2-40B4-BE49-F238E27FC236}">
                <a16:creationId xmlns:a16="http://schemas.microsoft.com/office/drawing/2014/main" id="{F0A17710-4D05-1DB5-23CD-6D548DEE375F}"/>
              </a:ext>
            </a:extLst>
          </p:cNvPr>
          <p:cNvSpPr txBox="1"/>
          <p:nvPr userDrawn="1"/>
        </p:nvSpPr>
        <p:spPr>
          <a:xfrm>
            <a:off x="8061959" y="6490517"/>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D5223384-A627-7757-F08D-CAC9D61B16D8}"/>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‹N°›</a:t>
            </a:fld>
            <a:endParaRPr lang="hu-HU" sz="825">
              <a:latin typeface="+mn-lt"/>
            </a:endParaRPr>
          </a:p>
        </p:txBody>
      </p:sp>
      <p:sp>
        <p:nvSpPr>
          <p:cNvPr id="4" name="Subtitle 5">
            <a:extLst>
              <a:ext uri="{FF2B5EF4-FFF2-40B4-BE49-F238E27FC236}">
                <a16:creationId xmlns:a16="http://schemas.microsoft.com/office/drawing/2014/main" id="{9BD406EF-3305-D9D2-6186-027C3BF2E51C}"/>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9" name="Picture 8" descr="A picture containing text, font, graphics, logo&#10;&#10;Description automatically generated">
            <a:extLst>
              <a:ext uri="{FF2B5EF4-FFF2-40B4-BE49-F238E27FC236}">
                <a16:creationId xmlns:a16="http://schemas.microsoft.com/office/drawing/2014/main" id="{09BA71A9-F89C-4954-A9E2-DB7D4BA7D7C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79480" y="92072"/>
            <a:ext cx="1005840" cy="901786"/>
          </a:xfrm>
          <a:prstGeom prst="rect">
            <a:avLst/>
          </a:prstGeom>
          <a:ln>
            <a:solidFill>
              <a:schemeClr val="tx1"/>
            </a:solidFill>
          </a:ln>
        </p:spPr>
      </p:pic>
      <p:pic>
        <p:nvPicPr>
          <p:cNvPr id="10" name="Picture 9" descr="A logo of the united nations organization&#10;&#10;Description automatically generated with low confidence">
            <a:extLst>
              <a:ext uri="{FF2B5EF4-FFF2-40B4-BE49-F238E27FC236}">
                <a16:creationId xmlns:a16="http://schemas.microsoft.com/office/drawing/2014/main" id="{3CC02CDD-669B-49F3-811B-2F722E87272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2437963097"/>
      </p:ext>
    </p:extLst>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3.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png"/><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35"/>
          <a:srcRect b="1317"/>
          <a:stretch>
            <a:fillRect/>
          </a:stretch>
        </p:blipFill>
        <p:spPr>
          <a:xfrm>
            <a:off x="-15228" y="-14824"/>
            <a:ext cx="12505419" cy="6126364"/>
          </a:xfrm>
          <a:prstGeom prst="rect">
            <a:avLst/>
          </a:prstGeom>
          <a:ln w="12700">
            <a:miter lim="400000"/>
          </a:ln>
        </p:spPr>
      </p:pic>
      <p:sp>
        <p:nvSpPr>
          <p:cNvPr id="6" name="Subtitle 5"/>
          <p:cNvSpPr txBox="1"/>
          <p:nvPr/>
        </p:nvSpPr>
        <p:spPr>
          <a:xfrm>
            <a:off x="8215978" y="6490273"/>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9" name="TextBox 5"/>
          <p:cNvSpPr txBox="1"/>
          <p:nvPr/>
        </p:nvSpPr>
        <p:spPr>
          <a:xfrm>
            <a:off x="4400181" y="2684187"/>
            <a:ext cx="3721503"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defRPr sz="4400">
                <a:solidFill>
                  <a:srgbClr val="FFFFFF"/>
                </a:solidFill>
                <a:latin typeface="Source Sans Pro Bold"/>
                <a:ea typeface="Source Sans Pro Bold"/>
                <a:cs typeface="Source Sans Pro Bold"/>
                <a:sym typeface="Source Sans Pro Bold"/>
              </a:defRPr>
            </a:lvl1pPr>
          </a:lstStyle>
          <a:p>
            <a:endParaRPr sz="2400" b="1"/>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2"/>
            <a:ext cx="10972800" cy="105987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3599DAA1-6AA5-DBD9-A642-028502B963B7}"/>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‹N°›</a:t>
            </a:fld>
            <a:endParaRPr lang="hu-HU" sz="825">
              <a:latin typeface="+mn-lt"/>
            </a:endParaRPr>
          </a:p>
        </p:txBody>
      </p:sp>
      <p:sp>
        <p:nvSpPr>
          <p:cNvPr id="10" name="Subtitle 5">
            <a:extLst>
              <a:ext uri="{FF2B5EF4-FFF2-40B4-BE49-F238E27FC236}">
                <a16:creationId xmlns:a16="http://schemas.microsoft.com/office/drawing/2014/main" id="{71B80DA2-C502-0FE9-F172-C981C4B4818B}"/>
              </a:ext>
            </a:extLst>
          </p:cNvPr>
          <p:cNvSpPr txBox="1"/>
          <p:nvPr userDrawn="1"/>
        </p:nvSpPr>
        <p:spPr>
          <a:xfrm>
            <a:off x="8061959" y="6636313"/>
            <a:ext cx="3794759" cy="3177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4" name="Picture 13" descr="A picture containing text, font, graphics, logo&#10;&#10;Description automatically generated">
            <a:extLst>
              <a:ext uri="{FF2B5EF4-FFF2-40B4-BE49-F238E27FC236}">
                <a16:creationId xmlns:a16="http://schemas.microsoft.com/office/drawing/2014/main" id="{2270A291-8210-44AB-90A7-C4C05A669A64}"/>
              </a:ext>
            </a:extLst>
          </p:cNvPr>
          <p:cNvPicPr>
            <a:picLocks noChangeAspect="1"/>
          </p:cNvPicPr>
          <p:nvPr userDrawn="1"/>
        </p:nvPicPr>
        <p:blipFill>
          <a:blip r:embed="rId36">
            <a:extLst>
              <a:ext uri="{28A0092B-C50C-407E-A947-70E740481C1C}">
                <a14:useLocalDpi xmlns:a14="http://schemas.microsoft.com/office/drawing/2010/main" val="0"/>
              </a:ext>
            </a:extLst>
          </a:blip>
          <a:stretch>
            <a:fillRect/>
          </a:stretch>
        </p:blipFill>
        <p:spPr>
          <a:xfrm>
            <a:off x="11079480" y="92072"/>
            <a:ext cx="1005840" cy="901786"/>
          </a:xfrm>
          <a:prstGeom prst="rect">
            <a:avLst/>
          </a:prstGeom>
          <a:ln>
            <a:solidFill>
              <a:schemeClr val="tx1"/>
            </a:solidFill>
          </a:ln>
        </p:spPr>
      </p:pic>
      <p:pic>
        <p:nvPicPr>
          <p:cNvPr id="15" name="Picture 14" descr="A logo of the united nations organization&#10;&#10;Description automatically generated with low confidence">
            <a:extLst>
              <a:ext uri="{FF2B5EF4-FFF2-40B4-BE49-F238E27FC236}">
                <a16:creationId xmlns:a16="http://schemas.microsoft.com/office/drawing/2014/main" id="{3EF5C799-E829-44FD-AFAC-D06589BBDC73}"/>
              </a:ext>
            </a:extLst>
          </p:cNvPr>
          <p:cNvPicPr>
            <a:picLocks noChangeAspect="1"/>
          </p:cNvPicPr>
          <p:nvPr userDrawn="1"/>
        </p:nvPicPr>
        <p:blipFill>
          <a:blip r:embed="rId37">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2244347246"/>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813" r:id="rId13"/>
    <p:sldLayoutId id="2147483814" r:id="rId14"/>
    <p:sldLayoutId id="2147483815" r:id="rId15"/>
    <p:sldLayoutId id="2147483816" r:id="rId16"/>
    <p:sldLayoutId id="2147483817" r:id="rId17"/>
    <p:sldLayoutId id="2147483819" r:id="rId18"/>
    <p:sldLayoutId id="2147483795" r:id="rId19"/>
    <p:sldLayoutId id="2147483796" r:id="rId20"/>
    <p:sldLayoutId id="2147483797" r:id="rId21"/>
    <p:sldLayoutId id="2147483798" r:id="rId22"/>
    <p:sldLayoutId id="2147483799" r:id="rId23"/>
    <p:sldLayoutId id="2147483781" r:id="rId24"/>
    <p:sldLayoutId id="2147483782" r:id="rId25"/>
    <p:sldLayoutId id="2147483783" r:id="rId26"/>
    <p:sldLayoutId id="2147483784" r:id="rId27"/>
    <p:sldLayoutId id="2147483785" r:id="rId28"/>
    <p:sldLayoutId id="2147483786" r:id="rId29"/>
    <p:sldLayoutId id="2147483787" r:id="rId30"/>
    <p:sldLayoutId id="2147483788" r:id="rId31"/>
    <p:sldLayoutId id="2147483789" r:id="rId32"/>
    <p:sldLayoutId id="2147483792" r:id="rId33"/>
  </p:sldLayoutIdLst>
  <p:transition spd="med"/>
  <p:txStyles>
    <p:titleStyle>
      <a:lvl1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1" rtl="0" latinLnBrk="0">
        <a:lnSpc>
          <a:spcPct val="90000"/>
        </a:lnSpc>
        <a:spcBef>
          <a:spcPts val="225"/>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4"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9"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6"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31"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802869" marR="0" indent="-26039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911366" marR="0" indent="-26039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19862" marR="0" indent="-260392"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28356" marR="0" indent="-260392"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1pPr>
      <a:lvl2pPr marL="0" marR="0" indent="3429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2pPr>
      <a:lvl3pPr marL="0" marR="0" indent="6858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3pPr>
      <a:lvl4pPr marL="0" marR="0" indent="10287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4pPr>
      <a:lvl5pPr marL="0" marR="0" indent="13716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5pPr>
      <a:lvl6pPr marL="0" marR="0" indent="17145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6pPr>
      <a:lvl7pPr marL="0" marR="0" indent="20574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7pPr>
      <a:lvl8pPr marL="0" marR="0" indent="24003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8pPr>
      <a:lvl9pPr marL="0" marR="0" indent="27432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6.xml"/><Relationship Id="rId1" Type="http://schemas.openxmlformats.org/officeDocument/2006/relationships/slideLayout" Target="../slideLayouts/slideLayout13.xml"/><Relationship Id="rId4" Type="http://schemas.openxmlformats.org/officeDocument/2006/relationships/image" Target="../media/image19.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hyperlink" Target="https://www.who.int/bulletin/volumes/96/9/17-202382/en/" TargetMode="External"/><Relationship Id="rId2" Type="http://schemas.openxmlformats.org/officeDocument/2006/relationships/notesSlide" Target="../notesSlides/notesSlide51.xml"/><Relationship Id="rId1" Type="http://schemas.openxmlformats.org/officeDocument/2006/relationships/slideLayout" Target="../slideLayouts/slideLayout5.xml"/><Relationship Id="rId6" Type="http://schemas.openxmlformats.org/officeDocument/2006/relationships/hyperlink" Target="https://communityengagementhub.org/wp-content/uploads/sites/2/2020/05/CE-low-resource-settings-distance-April-2020.pdf" TargetMode="External"/><Relationship Id="rId5" Type="http://schemas.openxmlformats.org/officeDocument/2006/relationships/hyperlink" Target="https://apps.who.int/iris/handle/10665/272860" TargetMode="External"/><Relationship Id="rId4" Type="http://schemas.openxmlformats.org/officeDocument/2006/relationships/hyperlink" Target="https://apps.who.int/iris/handle/10665/272767"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s://openwho.org/courses/autonomiser-les-communaut" TargetMode="External"/><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15.xml"/><Relationship Id="rId1" Type="http://schemas.openxmlformats.org/officeDocument/2006/relationships/tags" Target="../tags/tag1.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hyperlink" Target="https://www.who.int/risk-communication/training/module-b/en/index4.html"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7"/>
          <p:cNvSpPr txBox="1">
            <a:spLocks noGrp="1"/>
          </p:cNvSpPr>
          <p:nvPr>
            <p:ph type="body" sz="quarter" idx="1"/>
          </p:nvPr>
        </p:nvSpPr>
        <p:spPr>
          <a:xfrm>
            <a:off x="170461" y="1091372"/>
            <a:ext cx="5925539" cy="2337628"/>
          </a:xfrm>
          <a:prstGeom prst="rect">
            <a:avLst/>
          </a:prstGeom>
          <a:noFill/>
          <a:ln>
            <a:noFill/>
          </a:ln>
        </p:spPr>
        <p:txBody>
          <a:bodyPr spcFirstLastPara="1" vert="horz" wrap="square" lIns="270000" tIns="135000" rIns="270000" bIns="135000" rtlCol="0" anchor="ctr" anchorCtr="0">
            <a:noAutofit/>
          </a:bodyPr>
          <a:lstStyle/>
          <a:p>
            <a:pPr marL="0" indent="0">
              <a:buSzPts val="2560"/>
            </a:pPr>
            <a:r>
              <a:rPr lang="fr" sz="3600" dirty="0">
                <a:solidFill>
                  <a:schemeClr val="bg1"/>
                </a:solidFill>
              </a:rPr>
              <a:t>B8.1</a:t>
            </a:r>
          </a:p>
          <a:p>
            <a:pPr>
              <a:buSzPts val="2560"/>
            </a:pPr>
            <a:r>
              <a:rPr lang="fr" sz="3600" dirty="0">
                <a:solidFill>
                  <a:schemeClr val="bg1"/>
                </a:solidFill>
              </a:rPr>
              <a:t>Engagement communautaire dans les situations d’urgence</a:t>
            </a:r>
            <a:endParaRPr sz="3600" dirty="0">
              <a:solidFill>
                <a:schemeClr val="bg1"/>
              </a:solidFill>
            </a:endParaRPr>
          </a:p>
        </p:txBody>
      </p:sp>
    </p:spTree>
    <p:extLst>
      <p:ext uri="{BB962C8B-B14F-4D97-AF65-F5344CB8AC3E}">
        <p14:creationId xmlns:p14="http://schemas.microsoft.com/office/powerpoint/2010/main" val="5860437"/>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65"/>
        <p:cNvGrpSpPr/>
        <p:nvPr/>
      </p:nvGrpSpPr>
      <p:grpSpPr>
        <a:xfrm>
          <a:off x="0" y="0"/>
          <a:ext cx="0" cy="0"/>
          <a:chOff x="0" y="0"/>
          <a:chExt cx="0" cy="0"/>
        </a:xfrm>
      </p:grpSpPr>
      <p:sp>
        <p:nvSpPr>
          <p:cNvPr id="1266" name="Google Shape;1266;g77cecb6c06_0_119"/>
          <p:cNvSpPr txBox="1">
            <a:spLocks noGrp="1"/>
          </p:cNvSpPr>
          <p:nvPr>
            <p:ph type="body" idx="1"/>
          </p:nvPr>
        </p:nvSpPr>
        <p:spPr>
          <a:xfrm>
            <a:off x="510138" y="1805267"/>
            <a:ext cx="11105841" cy="1984069"/>
          </a:xfrm>
          <a:prstGeom prst="rect">
            <a:avLst/>
          </a:prstGeom>
          <a:noFill/>
          <a:ln>
            <a:noFill/>
          </a:ln>
        </p:spPr>
        <p:txBody>
          <a:bodyPr spcFirstLastPara="1" vert="horz" wrap="square" lIns="45700" tIns="45700" rIns="45700" bIns="45700" rtlCol="0" anchor="ctr" anchorCtr="0">
            <a:noAutofit/>
          </a:bodyPr>
          <a:lstStyle/>
          <a:p>
            <a:pPr>
              <a:spcBef>
                <a:spcPts val="0"/>
              </a:spcBef>
              <a:spcAft>
                <a:spcPts val="0"/>
              </a:spcAft>
              <a:buClrTx/>
              <a:buSzPts val="2400"/>
            </a:pPr>
            <a:r>
              <a:rPr lang="fr" sz="2400" b="1" dirty="0">
                <a:solidFill>
                  <a:srgbClr val="C00000"/>
                </a:solidFill>
                <a:latin typeface="+mn-lt"/>
                <a:ea typeface="Arial"/>
                <a:cs typeface="Arial"/>
                <a:sym typeface="Arial"/>
              </a:rPr>
              <a:t>Vrai ou faux?</a:t>
            </a:r>
          </a:p>
          <a:p>
            <a:pPr>
              <a:spcBef>
                <a:spcPts val="0"/>
              </a:spcBef>
              <a:spcAft>
                <a:spcPts val="0"/>
              </a:spcAft>
              <a:buClrTx/>
              <a:buSzPts val="2400"/>
            </a:pPr>
            <a:endParaRPr lang="en-US" sz="2400" b="1" dirty="0">
              <a:latin typeface="+mn-lt"/>
              <a:cs typeface="Arial"/>
              <a:sym typeface="Arial"/>
            </a:endParaRPr>
          </a:p>
          <a:p>
            <a:pPr algn="just">
              <a:spcBef>
                <a:spcPts val="0"/>
              </a:spcBef>
              <a:spcAft>
                <a:spcPts val="0"/>
              </a:spcAft>
              <a:buClrTx/>
              <a:buSzPts val="2400"/>
            </a:pPr>
            <a:r>
              <a:rPr lang="fr" sz="2400" dirty="0">
                <a:cs typeface="Arial"/>
                <a:sym typeface="Arial"/>
              </a:rPr>
              <a:t>Dicter aux gens la conduite à tenir en se basant sur des preuves scientifiques est une méthode qui  fonctionne toujours. </a:t>
            </a:r>
            <a:endParaRPr lang="fr" sz="2400" dirty="0">
              <a:cs typeface="Arial"/>
            </a:endParaRPr>
          </a:p>
          <a:p>
            <a:pPr marL="342900" indent="-342900" algn="just">
              <a:spcBef>
                <a:spcPts val="0"/>
              </a:spcBef>
              <a:spcAft>
                <a:spcPts val="0"/>
              </a:spcAft>
              <a:buClrTx/>
              <a:buSzPts val="2400"/>
              <a:buFont typeface="Wingdings"/>
              <a:buChar char="q"/>
            </a:pPr>
            <a:r>
              <a:rPr lang="fr" sz="2400" dirty="0">
                <a:cs typeface="Arial"/>
              </a:rPr>
              <a:t>Vrai</a:t>
            </a:r>
          </a:p>
          <a:p>
            <a:pPr marL="342900" indent="-342900" algn="just">
              <a:spcBef>
                <a:spcPts val="0"/>
              </a:spcBef>
              <a:spcAft>
                <a:spcPts val="0"/>
              </a:spcAft>
              <a:buClrTx/>
              <a:buSzPts val="2400"/>
              <a:buFont typeface="Wingdings" panose="05000000000000000000" pitchFamily="2" charset="2"/>
              <a:buChar char="ü"/>
            </a:pPr>
            <a:r>
              <a:rPr lang="fr" sz="2400" dirty="0">
                <a:solidFill>
                  <a:srgbClr val="00B050"/>
                </a:solidFill>
                <a:cs typeface="Arial"/>
              </a:rPr>
              <a:t>Faux</a:t>
            </a:r>
            <a:endParaRPr lang="en-US" sz="2400" dirty="0">
              <a:solidFill>
                <a:schemeClr val="dk1"/>
              </a:solidFill>
              <a:latin typeface="Arial"/>
              <a:ea typeface="Arial"/>
            </a:endParaRPr>
          </a:p>
          <a:p>
            <a:pPr>
              <a:spcBef>
                <a:spcPts val="0"/>
              </a:spcBef>
              <a:spcAft>
                <a:spcPts val="0"/>
              </a:spcAft>
              <a:buClr>
                <a:srgbClr val="0070C0"/>
              </a:buClr>
              <a:buSzPts val="2400"/>
            </a:pPr>
            <a:endParaRPr lang="en-GB" sz="2400" dirty="0">
              <a:solidFill>
                <a:schemeClr val="dk1"/>
              </a:solidFill>
              <a:latin typeface="Arial"/>
              <a:ea typeface="Arial"/>
              <a:cs typeface="Arial"/>
            </a:endParaRPr>
          </a:p>
        </p:txBody>
      </p:sp>
      <p:sp>
        <p:nvSpPr>
          <p:cNvPr id="1268" name="Google Shape;1268;g77cecb6c06_0_119"/>
          <p:cNvSpPr txBox="1">
            <a:spLocks noGrp="1"/>
          </p:cNvSpPr>
          <p:nvPr>
            <p:ph type="title" idx="4294967295"/>
          </p:nvPr>
        </p:nvSpPr>
        <p:spPr>
          <a:xfrm>
            <a:off x="108488" y="38299"/>
            <a:ext cx="6908800" cy="720725"/>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fr" sz="3200" dirty="0"/>
              <a:t>Facteurs pouvant influencer le changement de comportement</a:t>
            </a:r>
            <a:endParaRPr sz="3200" dirty="0"/>
          </a:p>
        </p:txBody>
      </p:sp>
      <p:sp>
        <p:nvSpPr>
          <p:cNvPr id="4" name="Google Shape;1266;g77cecb6c06_0_119">
            <a:extLst>
              <a:ext uri="{FF2B5EF4-FFF2-40B4-BE49-F238E27FC236}">
                <a16:creationId xmlns:a16="http://schemas.microsoft.com/office/drawing/2014/main" id="{63D4DEBD-97F0-42AD-94D3-DE202847454C}"/>
              </a:ext>
            </a:extLst>
          </p:cNvPr>
          <p:cNvSpPr txBox="1">
            <a:spLocks/>
          </p:cNvSpPr>
          <p:nvPr/>
        </p:nvSpPr>
        <p:spPr>
          <a:xfrm>
            <a:off x="573437" y="3930819"/>
            <a:ext cx="11042542" cy="1809519"/>
          </a:xfrm>
          <a:prstGeom prst="rect">
            <a:avLst/>
          </a:prstGeom>
          <a:noFill/>
          <a:ln w="12700">
            <a:noFill/>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spcFirstLastPara="1" vert="horz" wrap="square" lIns="45700" tIns="45700" rIns="45700" bIns="45700" rtlCol="0" anchor="ctr" anchorCtr="0">
            <a:noAutofit/>
          </a:bodyPr>
          <a:lstStyle>
            <a:lvl1pPr marL="0" marR="0" indent="0" algn="l" defTabSz="216991" rtl="0" latinLnBrk="0">
              <a:lnSpc>
                <a:spcPct val="90000"/>
              </a:lnSpc>
              <a:spcBef>
                <a:spcPts val="225"/>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4"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9"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6"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31"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802869" marR="0" indent="-26039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911366" marR="0" indent="-26039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19862" marR="0" indent="-260392"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28356" marR="0" indent="-260392"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a:lstStyle>
          <a:p>
            <a:pPr algn="just">
              <a:spcBef>
                <a:spcPts val="0"/>
              </a:spcBef>
              <a:buClr>
                <a:srgbClr val="0070C0"/>
              </a:buClr>
              <a:buSzPts val="2400"/>
            </a:pPr>
            <a:r>
              <a:rPr lang="fr-FR" sz="2400" b="1" dirty="0">
                <a:solidFill>
                  <a:srgbClr val="C00000"/>
                </a:solidFill>
                <a:ea typeface="Arial"/>
                <a:cs typeface="Arial"/>
                <a:sym typeface="Arial"/>
              </a:rPr>
              <a:t>Cette assertion est fausse. </a:t>
            </a:r>
            <a:r>
              <a:rPr lang="fr-FR" sz="2400" dirty="0">
                <a:solidFill>
                  <a:srgbClr val="C00000"/>
                </a:solidFill>
                <a:ea typeface="Arial"/>
                <a:cs typeface="Arial"/>
                <a:sym typeface="Arial"/>
              </a:rPr>
              <a:t>Dicter aux gens la conduite a tenir, en s’appuyant ou non sur des bases scientifiques, est une méthode qui ne fonctionne pas toujours. Il est préférable et plus efficace de les impliquer.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66">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66">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65"/>
        <p:cNvGrpSpPr/>
        <p:nvPr/>
      </p:nvGrpSpPr>
      <p:grpSpPr>
        <a:xfrm>
          <a:off x="0" y="0"/>
          <a:ext cx="0" cy="0"/>
          <a:chOff x="0" y="0"/>
          <a:chExt cx="0" cy="0"/>
        </a:xfrm>
      </p:grpSpPr>
      <p:sp>
        <p:nvSpPr>
          <p:cNvPr id="1266" name="Google Shape;1266;g77cecb6c06_0_119"/>
          <p:cNvSpPr txBox="1">
            <a:spLocks noGrp="1"/>
          </p:cNvSpPr>
          <p:nvPr>
            <p:ph type="body" idx="1"/>
          </p:nvPr>
        </p:nvSpPr>
        <p:spPr>
          <a:xfrm>
            <a:off x="471394" y="1101964"/>
            <a:ext cx="11090342" cy="2726117"/>
          </a:xfrm>
          <a:prstGeom prst="rect">
            <a:avLst/>
          </a:prstGeom>
          <a:noFill/>
          <a:ln>
            <a:noFill/>
          </a:ln>
        </p:spPr>
        <p:txBody>
          <a:bodyPr spcFirstLastPara="1" vert="horz" wrap="square" lIns="45700" tIns="45700" rIns="45700" bIns="45700" rtlCol="0" anchor="ctr" anchorCtr="0">
            <a:noAutofit/>
          </a:bodyPr>
          <a:lstStyle/>
          <a:p>
            <a:pPr>
              <a:spcBef>
                <a:spcPts val="0"/>
              </a:spcBef>
              <a:spcAft>
                <a:spcPts val="0"/>
              </a:spcAft>
              <a:buClrTx/>
              <a:buSzPts val="2400"/>
            </a:pPr>
            <a:r>
              <a:rPr lang="fr" sz="2400" b="1" dirty="0">
                <a:solidFill>
                  <a:srgbClr val="C00000"/>
                </a:solidFill>
                <a:latin typeface="+mn-lt"/>
                <a:ea typeface="Arial"/>
                <a:cs typeface="Arial"/>
                <a:sym typeface="Arial"/>
              </a:rPr>
              <a:t>Vrai ou faux?</a:t>
            </a:r>
          </a:p>
          <a:p>
            <a:pPr algn="just">
              <a:spcBef>
                <a:spcPts val="0"/>
              </a:spcBef>
              <a:spcAft>
                <a:spcPts val="0"/>
              </a:spcAft>
              <a:buClrTx/>
              <a:buSzPts val="2400"/>
            </a:pPr>
            <a:endParaRPr lang="en-US" sz="2400" dirty="0">
              <a:ea typeface="Arial"/>
              <a:cs typeface="Arial"/>
            </a:endParaRPr>
          </a:p>
          <a:p>
            <a:pPr algn="just">
              <a:spcBef>
                <a:spcPts val="0"/>
              </a:spcBef>
              <a:spcAft>
                <a:spcPts val="0"/>
              </a:spcAft>
              <a:buClrTx/>
              <a:buSzPts val="2400"/>
            </a:pPr>
            <a:r>
              <a:rPr lang="fr" sz="2400" dirty="0">
                <a:ea typeface="Arial"/>
                <a:cs typeface="Arial"/>
                <a:sym typeface="Arial"/>
              </a:rPr>
              <a:t>Les personnes vivent dans des contextes socioculturels uniques, impliquant une dynamique relationnelle, leur propre perception des risques et des sources de conseils fiables ; autant de facteurs qui influencent leur acceptation ou non des conseils en matière de santé.</a:t>
            </a:r>
            <a:endParaRPr lang="fr" sz="2400" dirty="0">
              <a:ea typeface="Arial"/>
              <a:cs typeface="Arial"/>
            </a:endParaRPr>
          </a:p>
          <a:p>
            <a:pPr marL="342900" indent="-342900" algn="just">
              <a:spcBef>
                <a:spcPts val="0"/>
              </a:spcBef>
              <a:spcAft>
                <a:spcPts val="0"/>
              </a:spcAft>
              <a:buClrTx/>
              <a:buSzPts val="2400"/>
              <a:buFont typeface="Wingdings" panose="05000000000000000000" pitchFamily="2" charset="2"/>
              <a:buChar char="ü"/>
            </a:pPr>
            <a:r>
              <a:rPr lang="fr" sz="2400" dirty="0">
                <a:solidFill>
                  <a:srgbClr val="00B050"/>
                </a:solidFill>
                <a:ea typeface="Arial"/>
                <a:cs typeface="Arial"/>
              </a:rPr>
              <a:t>Vrai </a:t>
            </a:r>
          </a:p>
          <a:p>
            <a:pPr marL="342900" indent="-342900" algn="just">
              <a:spcBef>
                <a:spcPts val="0"/>
              </a:spcBef>
              <a:spcAft>
                <a:spcPts val="0"/>
              </a:spcAft>
              <a:buClrTx/>
              <a:buSzPts val="2400"/>
              <a:buFont typeface="Wingdings"/>
              <a:buChar char="q"/>
            </a:pPr>
            <a:r>
              <a:rPr lang="fr" sz="2400" dirty="0">
                <a:solidFill>
                  <a:srgbClr val="000000"/>
                </a:solidFill>
                <a:ea typeface="Arial"/>
                <a:cs typeface="Arial"/>
              </a:rPr>
              <a:t>Faux</a:t>
            </a:r>
          </a:p>
        </p:txBody>
      </p:sp>
      <p:sp>
        <p:nvSpPr>
          <p:cNvPr id="1268" name="Google Shape;1268;g77cecb6c06_0_119"/>
          <p:cNvSpPr txBox="1">
            <a:spLocks noGrp="1"/>
          </p:cNvSpPr>
          <p:nvPr>
            <p:ph type="title" idx="4294967295"/>
          </p:nvPr>
        </p:nvSpPr>
        <p:spPr>
          <a:xfrm>
            <a:off x="0" y="0"/>
            <a:ext cx="6908800" cy="720725"/>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fr" sz="3200" dirty="0"/>
              <a:t>Facteurs pouvant influencer le changement de comportement</a:t>
            </a:r>
            <a:endParaRPr sz="3200" dirty="0"/>
          </a:p>
        </p:txBody>
      </p:sp>
      <p:sp>
        <p:nvSpPr>
          <p:cNvPr id="4" name="Google Shape;1267;g77cecb6c06_0_119">
            <a:extLst>
              <a:ext uri="{FF2B5EF4-FFF2-40B4-BE49-F238E27FC236}">
                <a16:creationId xmlns:a16="http://schemas.microsoft.com/office/drawing/2014/main" id="{3C8B78CD-BE86-4437-958F-3C959E1A46F7}"/>
              </a:ext>
            </a:extLst>
          </p:cNvPr>
          <p:cNvSpPr txBox="1">
            <a:spLocks/>
          </p:cNvSpPr>
          <p:nvPr/>
        </p:nvSpPr>
        <p:spPr>
          <a:xfrm>
            <a:off x="471394" y="4209320"/>
            <a:ext cx="11090342" cy="1749778"/>
          </a:xfrm>
          <a:prstGeom prst="rect">
            <a:avLst/>
          </a:prstGeom>
          <a:noFill/>
          <a:ln w="12700">
            <a:noFill/>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spcFirstLastPara="1" vert="horz" wrap="square" lIns="45700" tIns="45700" rIns="45700" bIns="45700" rtlCol="0" anchor="ctr" anchorCtr="0">
            <a:noAutofit/>
          </a:bodyPr>
          <a:lstStyle>
            <a:lvl1pPr marL="0" marR="0" indent="0" algn="l" defTabSz="216991" rtl="0" latinLnBrk="0">
              <a:lnSpc>
                <a:spcPct val="90000"/>
              </a:lnSpc>
              <a:spcBef>
                <a:spcPts val="225"/>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4"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9"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6"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31"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802869" marR="0" indent="-26039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911366" marR="0" indent="-26039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19862" marR="0" indent="-260392"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28356" marR="0" indent="-260392"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a:lstStyle>
          <a:p>
            <a:pPr algn="just">
              <a:buClr>
                <a:schemeClr val="dk1"/>
              </a:buClr>
              <a:buSzPts val="2400"/>
            </a:pPr>
            <a:r>
              <a:rPr lang="fr-FR" sz="2400" b="1" dirty="0">
                <a:solidFill>
                  <a:srgbClr val="C00000"/>
                </a:solidFill>
                <a:ea typeface="Arial"/>
                <a:cs typeface="Arial"/>
                <a:sym typeface="Arial"/>
              </a:rPr>
              <a:t>Cette assertion est correcte. </a:t>
            </a:r>
            <a:r>
              <a:rPr lang="fr-FR" sz="2400" dirty="0">
                <a:solidFill>
                  <a:srgbClr val="C00000"/>
                </a:solidFill>
                <a:ea typeface="Arial"/>
                <a:cs typeface="Arial"/>
                <a:sym typeface="Arial"/>
              </a:rPr>
              <a:t>Les personnes vivent dans des contextes socioculturels uniques, impliquant une dynamique relationnelle, leur propre perception des risques et des sources de conseils fiables ; autant de facteurs qui influencent leur acceptation ou non des conseils en matière de santé.</a:t>
            </a:r>
          </a:p>
        </p:txBody>
      </p:sp>
    </p:spTree>
    <p:extLst>
      <p:ext uri="{BB962C8B-B14F-4D97-AF65-F5344CB8AC3E}">
        <p14:creationId xmlns:p14="http://schemas.microsoft.com/office/powerpoint/2010/main" val="239030945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66">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6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88"/>
        <p:cNvGrpSpPr/>
        <p:nvPr/>
      </p:nvGrpSpPr>
      <p:grpSpPr>
        <a:xfrm>
          <a:off x="0" y="0"/>
          <a:ext cx="0" cy="0"/>
          <a:chOff x="0" y="0"/>
          <a:chExt cx="0" cy="0"/>
        </a:xfrm>
      </p:grpSpPr>
      <p:sp>
        <p:nvSpPr>
          <p:cNvPr id="1289" name="Google Shape;1289;g8542d065ae_1_25"/>
          <p:cNvSpPr/>
          <p:nvPr/>
        </p:nvSpPr>
        <p:spPr>
          <a:xfrm>
            <a:off x="693019" y="1675336"/>
            <a:ext cx="10972800" cy="4185139"/>
          </a:xfrm>
          <a:prstGeom prst="roundRect">
            <a:avLst>
              <a:gd name="adj" fmla="val 0"/>
            </a:avLst>
          </a:prstGeom>
          <a:noFill/>
          <a:ln w="25400" cap="flat" cmpd="sng">
            <a:noFill/>
            <a:prstDash val="solid"/>
            <a:round/>
            <a:headEnd type="none" w="sm" len="sm"/>
            <a:tailEnd type="none" w="sm" len="sm"/>
          </a:ln>
        </p:spPr>
        <p:txBody>
          <a:bodyPr spcFirstLastPara="1" wrap="square" lIns="91425" tIns="45700" rIns="91425" bIns="45700" rtlCol="0" anchor="ctr" anchorCtr="0">
            <a:noAutofit/>
          </a:bodyPr>
          <a:lstStyle/>
          <a:p>
            <a:pPr algn="just">
              <a:spcBef>
                <a:spcPts val="600"/>
              </a:spcBef>
              <a:spcAft>
                <a:spcPts val="600"/>
              </a:spcAft>
            </a:pPr>
            <a:r>
              <a:rPr lang="fr" sz="2000" b="1" dirty="0">
                <a:solidFill>
                  <a:srgbClr val="C00000"/>
                </a:solidFill>
                <a:latin typeface="+mn-lt"/>
              </a:rPr>
              <a:t>Les principales observations en matière d’établissement d’une relation de confiance :</a:t>
            </a:r>
          </a:p>
          <a:p>
            <a:pPr marL="342900" indent="-342900" algn="just">
              <a:spcBef>
                <a:spcPts val="600"/>
              </a:spcBef>
              <a:spcAft>
                <a:spcPts val="600"/>
              </a:spcAft>
              <a:buFont typeface="Arial" panose="020B0604020202020204" pitchFamily="34" charset="0"/>
              <a:buChar char="•"/>
            </a:pPr>
            <a:r>
              <a:rPr lang="fr" sz="2000" dirty="0">
                <a:solidFill>
                  <a:schemeClr val="dk1"/>
                </a:solidFill>
                <a:latin typeface="+mn-lt"/>
              </a:rPr>
              <a:t>Les interventions menées par les équipes d’intervention rapide peuvent sauver des vies et enrayer la propagation des maladies.</a:t>
            </a:r>
          </a:p>
          <a:p>
            <a:pPr marL="342900" indent="-342900" algn="just">
              <a:spcBef>
                <a:spcPts val="600"/>
              </a:spcBef>
              <a:spcAft>
                <a:spcPts val="600"/>
              </a:spcAft>
              <a:buFont typeface="Arial" panose="020B0604020202020204" pitchFamily="34" charset="0"/>
              <a:buChar char="•"/>
            </a:pPr>
            <a:r>
              <a:rPr lang="fr" sz="2000" dirty="0">
                <a:solidFill>
                  <a:schemeClr val="dk1"/>
                </a:solidFill>
                <a:latin typeface="+mn-lt"/>
              </a:rPr>
              <a:t>Les équipes d’intervention rapide constituent la « structure visible » et sont souvent le seul élément concret de l’action de riposte aux yeux de la communauté.</a:t>
            </a:r>
          </a:p>
          <a:p>
            <a:pPr marL="342900" indent="-342900" algn="just">
              <a:spcBef>
                <a:spcPts val="600"/>
              </a:spcBef>
              <a:spcAft>
                <a:spcPts val="600"/>
              </a:spcAft>
              <a:buFont typeface="Arial" panose="020B0604020202020204" pitchFamily="34" charset="0"/>
              <a:buChar char="•"/>
            </a:pPr>
            <a:r>
              <a:rPr lang="fr" sz="2000" dirty="0">
                <a:solidFill>
                  <a:schemeClr val="dk1"/>
                </a:solidFill>
                <a:latin typeface="+mn-lt"/>
              </a:rPr>
              <a:t>Le comportement des équipes d’intervention rapide vis-à-vis des membres de la communauté peut avoir une influence notable sur la façon dont les interventions et les conseils sont perçus et acceptés, ou rejetés par les membres de la communauté.</a:t>
            </a:r>
          </a:p>
          <a:p>
            <a:pPr marL="342900" indent="-342900" algn="just">
              <a:spcBef>
                <a:spcPts val="600"/>
              </a:spcBef>
              <a:spcAft>
                <a:spcPts val="600"/>
              </a:spcAft>
              <a:buFont typeface="Arial" panose="020B0604020202020204" pitchFamily="34" charset="0"/>
              <a:buChar char="•"/>
            </a:pPr>
            <a:r>
              <a:rPr lang="fr" sz="2000" dirty="0">
                <a:solidFill>
                  <a:schemeClr val="dk1"/>
                </a:solidFill>
                <a:latin typeface="+mn-lt"/>
              </a:rPr>
              <a:t>Les membres de la communauté doivent faire confiance aux équipes d’intervention rapide et œuvrer conjointement avec ces dernières.</a:t>
            </a:r>
          </a:p>
          <a:p>
            <a:pPr>
              <a:spcBef>
                <a:spcPts val="600"/>
              </a:spcBef>
              <a:spcAft>
                <a:spcPts val="600"/>
              </a:spcAft>
            </a:pPr>
            <a:endParaRPr lang="en-US" sz="2000" dirty="0">
              <a:solidFill>
                <a:schemeClr val="dk1"/>
              </a:solidFill>
              <a:latin typeface="+mn-lt"/>
            </a:endParaRPr>
          </a:p>
          <a:p>
            <a:pPr>
              <a:spcBef>
                <a:spcPts val="600"/>
              </a:spcBef>
              <a:spcAft>
                <a:spcPts val="600"/>
              </a:spcAft>
            </a:pPr>
            <a:endParaRPr sz="2000" dirty="0">
              <a:solidFill>
                <a:schemeClr val="dk1"/>
              </a:solidFill>
              <a:latin typeface="+mn-lt"/>
            </a:endParaRPr>
          </a:p>
        </p:txBody>
      </p:sp>
      <p:sp>
        <p:nvSpPr>
          <p:cNvPr id="1293" name="Google Shape;1293;g8542d065ae_1_25"/>
          <p:cNvSpPr txBox="1">
            <a:spLocks noGrp="1"/>
          </p:cNvSpPr>
          <p:nvPr>
            <p:ph type="title" idx="4294967295"/>
          </p:nvPr>
        </p:nvSpPr>
        <p:spPr>
          <a:xfrm>
            <a:off x="0" y="0"/>
            <a:ext cx="7594333" cy="719138"/>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fr" dirty="0"/>
              <a:t>Pourquoi les équipes d’intervention rapide devraient-elles avoir à cœur d’établir une relation de confiance ?</a:t>
            </a:r>
            <a:endParaRPr dirty="0"/>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97"/>
        <p:cNvGrpSpPr/>
        <p:nvPr/>
      </p:nvGrpSpPr>
      <p:grpSpPr>
        <a:xfrm>
          <a:off x="0" y="0"/>
          <a:ext cx="0" cy="0"/>
          <a:chOff x="0" y="0"/>
          <a:chExt cx="0" cy="0"/>
        </a:xfrm>
      </p:grpSpPr>
      <p:sp>
        <p:nvSpPr>
          <p:cNvPr id="1298" name="Google Shape;1298;g8542d065ae_1_47"/>
          <p:cNvSpPr/>
          <p:nvPr/>
        </p:nvSpPr>
        <p:spPr>
          <a:xfrm>
            <a:off x="571099" y="1617045"/>
            <a:ext cx="11049802" cy="3880617"/>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0000" y="0"/>
                </a:moveTo>
                <a:close/>
                <a:lnTo>
                  <a:pt x="-10000" y="120000"/>
                </a:lnTo>
              </a:path>
              <a:path w="120000" h="120000" fill="none" extrusionOk="0">
                <a:moveTo>
                  <a:pt x="-10000" y="22500"/>
                </a:moveTo>
                <a:lnTo>
                  <a:pt x="-46000" y="135000"/>
                </a:lnTo>
              </a:path>
            </a:pathLst>
          </a:custGeom>
          <a:noFill/>
          <a:ln>
            <a:noFill/>
          </a:ln>
        </p:spPr>
        <p:txBody>
          <a:bodyPr spcFirstLastPara="1" wrap="square" lIns="91425" tIns="45700" rIns="91425" bIns="45700" rtlCol="0" anchor="ctr" anchorCtr="1">
            <a:noAutofit/>
          </a:bodyPr>
          <a:lstStyle/>
          <a:p>
            <a:pPr lvl="1" algn="just" rtl="0">
              <a:lnSpc>
                <a:spcPct val="75000"/>
              </a:lnSpc>
              <a:buClr>
                <a:schemeClr val="dk1"/>
              </a:buClr>
              <a:buSzPct val="100000"/>
            </a:pPr>
            <a:r>
              <a:rPr lang="fr" sz="2000" b="1" dirty="0">
                <a:solidFill>
                  <a:srgbClr val="C00000"/>
                </a:solidFill>
                <a:latin typeface="+mn-lt"/>
              </a:rPr>
              <a:t>Les principales observations en matière d’établissement d’une relation de confiance :</a:t>
            </a:r>
          </a:p>
          <a:p>
            <a:pPr lvl="1" algn="just" rtl="0">
              <a:lnSpc>
                <a:spcPct val="75000"/>
              </a:lnSpc>
              <a:buClr>
                <a:schemeClr val="dk1"/>
              </a:buClr>
              <a:buSzPct val="100000"/>
            </a:pPr>
            <a:endParaRPr lang="en-US" sz="2000" dirty="0">
              <a:latin typeface="+mn-lt"/>
            </a:endParaRPr>
          </a:p>
          <a:p>
            <a:pPr marL="342900" lvl="1" indent="-342900" algn="just">
              <a:lnSpc>
                <a:spcPct val="75000"/>
              </a:lnSpc>
              <a:buClr>
                <a:schemeClr val="dk1"/>
              </a:buClr>
              <a:buSzPct val="100000"/>
              <a:buFont typeface="Arial" panose="020B0604020202020204" pitchFamily="34" charset="0"/>
              <a:buChar char="•"/>
            </a:pPr>
            <a:r>
              <a:rPr lang="fr" sz="2000" dirty="0">
                <a:solidFill>
                  <a:schemeClr val="dk1"/>
                </a:solidFill>
                <a:latin typeface="+mn-lt"/>
              </a:rPr>
              <a:t>Les flambées épidémiques apparaissent dans les communautés.</a:t>
            </a:r>
            <a:endParaRPr sz="2000" dirty="0">
              <a:solidFill>
                <a:schemeClr val="dk1"/>
              </a:solidFill>
              <a:latin typeface="+mn-lt"/>
            </a:endParaRPr>
          </a:p>
          <a:p>
            <a:pPr marL="457200" lvl="1" indent="-342900" algn="just">
              <a:lnSpc>
                <a:spcPct val="75000"/>
              </a:lnSpc>
              <a:spcBef>
                <a:spcPts val="180"/>
              </a:spcBef>
              <a:buClr>
                <a:schemeClr val="dk1"/>
              </a:buClr>
              <a:buSzPct val="100000"/>
              <a:buFont typeface="Arial" panose="020B0604020202020204" pitchFamily="34" charset="0"/>
              <a:buChar char="•"/>
            </a:pPr>
            <a:endParaRPr sz="2000" dirty="0">
              <a:solidFill>
                <a:schemeClr val="dk1"/>
              </a:solidFill>
              <a:latin typeface="+mn-lt"/>
              <a:ea typeface="Calibri"/>
              <a:cs typeface="Calibri"/>
              <a:sym typeface="Calibri"/>
            </a:endParaRPr>
          </a:p>
          <a:p>
            <a:pPr marL="342900" lvl="1" indent="-342900" algn="just">
              <a:lnSpc>
                <a:spcPct val="75000"/>
              </a:lnSpc>
              <a:spcBef>
                <a:spcPts val="180"/>
              </a:spcBef>
              <a:buClr>
                <a:schemeClr val="dk1"/>
              </a:buClr>
              <a:buSzPct val="100000"/>
              <a:buFont typeface="Arial" panose="020B0604020202020204" pitchFamily="34" charset="0"/>
              <a:buChar char="•"/>
            </a:pPr>
            <a:r>
              <a:rPr lang="fr" sz="2000" dirty="0">
                <a:solidFill>
                  <a:schemeClr val="dk1"/>
                </a:solidFill>
                <a:latin typeface="+mn-lt"/>
              </a:rPr>
              <a:t>Il est donc recommandé que les communautés soient au devant des phases de prévention, d’identification, de riposte et de relèvement suite à l’impact physique, psychologique et socio-économique infligé par les flambées épidémiques.</a:t>
            </a:r>
            <a:endParaRPr sz="2000" dirty="0">
              <a:solidFill>
                <a:schemeClr val="dk1"/>
              </a:solidFill>
              <a:latin typeface="+mn-lt"/>
            </a:endParaRPr>
          </a:p>
          <a:p>
            <a:pPr marL="457200" lvl="1" indent="-342900" algn="just">
              <a:lnSpc>
                <a:spcPct val="75000"/>
              </a:lnSpc>
              <a:spcBef>
                <a:spcPts val="180"/>
              </a:spcBef>
              <a:buClr>
                <a:schemeClr val="dk1"/>
              </a:buClr>
              <a:buSzPct val="100000"/>
              <a:buFont typeface="Arial" panose="020B0604020202020204" pitchFamily="34" charset="0"/>
              <a:buChar char="•"/>
            </a:pPr>
            <a:endParaRPr sz="2000" dirty="0">
              <a:solidFill>
                <a:schemeClr val="dk1"/>
              </a:solidFill>
              <a:latin typeface="+mn-lt"/>
              <a:ea typeface="Calibri"/>
              <a:cs typeface="Calibri"/>
              <a:sym typeface="Calibri"/>
            </a:endParaRPr>
          </a:p>
          <a:p>
            <a:pPr marL="342900" lvl="1" indent="-342900" algn="just">
              <a:lnSpc>
                <a:spcPct val="75000"/>
              </a:lnSpc>
              <a:spcBef>
                <a:spcPts val="180"/>
              </a:spcBef>
              <a:buClr>
                <a:schemeClr val="dk1"/>
              </a:buClr>
              <a:buSzPct val="100000"/>
              <a:buFont typeface="Arial" panose="020B0604020202020204" pitchFamily="34" charset="0"/>
              <a:buChar char="•"/>
            </a:pPr>
            <a:r>
              <a:rPr lang="fr" sz="2000" dirty="0">
                <a:solidFill>
                  <a:schemeClr val="dk1"/>
                </a:solidFill>
                <a:latin typeface="+mn-lt"/>
              </a:rPr>
              <a:t>S’appuyer sur les structures sociales communautaires déjà existantes puis collaborer avec des groupes et des individus dignes de confiance.</a:t>
            </a:r>
            <a:endParaRPr sz="2000" dirty="0">
              <a:latin typeface="+mn-lt"/>
            </a:endParaRPr>
          </a:p>
          <a:p>
            <a:pPr marL="457200" lvl="1" indent="-342900" algn="just">
              <a:lnSpc>
                <a:spcPct val="75000"/>
              </a:lnSpc>
              <a:spcBef>
                <a:spcPts val="180"/>
              </a:spcBef>
              <a:buClr>
                <a:schemeClr val="dk1"/>
              </a:buClr>
              <a:buSzPct val="100000"/>
              <a:buFont typeface="Arial" panose="020B0604020202020204" pitchFamily="34" charset="0"/>
              <a:buChar char="•"/>
            </a:pPr>
            <a:endParaRPr sz="2000" dirty="0">
              <a:solidFill>
                <a:schemeClr val="dk1"/>
              </a:solidFill>
              <a:latin typeface="+mn-lt"/>
              <a:ea typeface="Calibri"/>
              <a:cs typeface="Calibri"/>
              <a:sym typeface="Calibri"/>
            </a:endParaRPr>
          </a:p>
          <a:p>
            <a:pPr marL="342900" lvl="1" indent="-342900" algn="just">
              <a:lnSpc>
                <a:spcPct val="75000"/>
              </a:lnSpc>
              <a:spcBef>
                <a:spcPts val="180"/>
              </a:spcBef>
              <a:buClr>
                <a:schemeClr val="dk1"/>
              </a:buClr>
              <a:buSzPct val="100000"/>
              <a:buFont typeface="Arial" panose="020B0604020202020204" pitchFamily="34" charset="0"/>
              <a:buChar char="•"/>
            </a:pPr>
            <a:r>
              <a:rPr lang="fr" sz="2000" dirty="0">
                <a:solidFill>
                  <a:schemeClr val="dk1"/>
                </a:solidFill>
                <a:latin typeface="+mn-lt"/>
              </a:rPr>
              <a:t>Tenir compte de la fragilité de la confiance face à des situations incertaines et changeantes.</a:t>
            </a:r>
            <a:endParaRPr sz="2000" dirty="0">
              <a:solidFill>
                <a:schemeClr val="dk1"/>
              </a:solidFill>
              <a:latin typeface="+mn-lt"/>
            </a:endParaRPr>
          </a:p>
        </p:txBody>
      </p:sp>
      <p:sp>
        <p:nvSpPr>
          <p:cNvPr id="9" name="Google Shape;1293;g8542d065ae_1_25">
            <a:extLst>
              <a:ext uri="{FF2B5EF4-FFF2-40B4-BE49-F238E27FC236}">
                <a16:creationId xmlns:a16="http://schemas.microsoft.com/office/drawing/2014/main" id="{BDE30352-F996-4252-AF57-B1B2CEA67181}"/>
              </a:ext>
            </a:extLst>
          </p:cNvPr>
          <p:cNvSpPr txBox="1">
            <a:spLocks noGrp="1"/>
          </p:cNvSpPr>
          <p:nvPr>
            <p:ph type="title" idx="4294967295"/>
          </p:nvPr>
        </p:nvSpPr>
        <p:spPr>
          <a:xfrm>
            <a:off x="134754" y="38243"/>
            <a:ext cx="7748337" cy="719138"/>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fr" sz="2400" dirty="0"/>
              <a:t>Pourquoi les équipes d’intervention rapide devraient-elles avoir à cœur d’établir une relation de confiance ?</a:t>
            </a:r>
            <a:endParaRPr sz="2400" dirty="0"/>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03"/>
        <p:cNvGrpSpPr/>
        <p:nvPr/>
      </p:nvGrpSpPr>
      <p:grpSpPr>
        <a:xfrm>
          <a:off x="0" y="0"/>
          <a:ext cx="0" cy="0"/>
          <a:chOff x="0" y="0"/>
          <a:chExt cx="0" cy="0"/>
        </a:xfrm>
      </p:grpSpPr>
      <p:sp>
        <p:nvSpPr>
          <p:cNvPr id="1304" name="Google Shape;1304;g77cecb6c06_0_176"/>
          <p:cNvSpPr txBox="1">
            <a:spLocks noGrp="1"/>
          </p:cNvSpPr>
          <p:nvPr>
            <p:ph type="title" idx="4294967295"/>
          </p:nvPr>
        </p:nvSpPr>
        <p:spPr>
          <a:xfrm>
            <a:off x="0" y="0"/>
            <a:ext cx="7575082" cy="720725"/>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fr" sz="2800" dirty="0"/>
              <a:t>Même face à une communauté qui vous connaît bien, n’oubliez pas </a:t>
            </a:r>
            <a:r>
              <a:rPr lang="en-US" sz="2800" dirty="0"/>
              <a:t>que</a:t>
            </a:r>
            <a:r>
              <a:rPr lang="fr" sz="2800" dirty="0"/>
              <a:t>…</a:t>
            </a:r>
            <a:endParaRPr sz="2800" dirty="0"/>
          </a:p>
        </p:txBody>
      </p:sp>
      <p:sp>
        <p:nvSpPr>
          <p:cNvPr id="1305" name="Google Shape;1305;g77cecb6c06_0_176"/>
          <p:cNvSpPr/>
          <p:nvPr/>
        </p:nvSpPr>
        <p:spPr>
          <a:xfrm>
            <a:off x="481263" y="1196752"/>
            <a:ext cx="10943924" cy="492930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0000" y="0"/>
                </a:moveTo>
                <a:close/>
                <a:lnTo>
                  <a:pt x="-10000" y="120000"/>
                </a:lnTo>
              </a:path>
              <a:path w="120000" h="120000" fill="none" extrusionOk="0">
                <a:moveTo>
                  <a:pt x="-10000" y="22500"/>
                </a:moveTo>
                <a:lnTo>
                  <a:pt x="-46000" y="135000"/>
                </a:lnTo>
              </a:path>
            </a:pathLst>
          </a:custGeom>
          <a:noFill/>
          <a:ln>
            <a:noFill/>
          </a:ln>
        </p:spPr>
        <p:txBody>
          <a:bodyPr spcFirstLastPara="1" wrap="square" lIns="91425" tIns="45700" rIns="91425" bIns="45700" rtlCol="0" anchor="ctr" anchorCtr="1">
            <a:noAutofit/>
          </a:bodyPr>
          <a:lstStyle/>
          <a:p>
            <a:pPr marL="457200" indent="-361950" algn="just">
              <a:lnSpc>
                <a:spcPct val="75000"/>
              </a:lnSpc>
              <a:buClr>
                <a:schemeClr val="dk1"/>
              </a:buClr>
              <a:buSzPts val="2100"/>
              <a:buFont typeface="Arial" panose="020B0604020202020204" pitchFamily="34" charset="0"/>
              <a:buChar char="•"/>
            </a:pPr>
            <a:r>
              <a:rPr lang="fr" sz="2000" dirty="0">
                <a:solidFill>
                  <a:schemeClr val="dk1"/>
                </a:solidFill>
                <a:latin typeface="+mn-lt"/>
              </a:rPr>
              <a:t>Les perceptions et les réactions des individus et des communautés peuvent être très différentes de celles des professionnels de la santé. </a:t>
            </a:r>
            <a:endParaRPr sz="2000" dirty="0">
              <a:latin typeface="+mn-lt"/>
            </a:endParaRPr>
          </a:p>
          <a:p>
            <a:pPr marL="800100" indent="-342900" algn="just">
              <a:lnSpc>
                <a:spcPct val="75000"/>
              </a:lnSpc>
              <a:spcBef>
                <a:spcPts val="180"/>
              </a:spcBef>
              <a:buFont typeface="Arial" panose="020B0604020202020204" pitchFamily="34" charset="0"/>
              <a:buChar char="•"/>
            </a:pPr>
            <a:endParaRPr sz="2000" dirty="0">
              <a:solidFill>
                <a:schemeClr val="dk1"/>
              </a:solidFill>
              <a:latin typeface="+mn-lt"/>
              <a:ea typeface="Calibri"/>
              <a:cs typeface="Calibri"/>
              <a:sym typeface="Calibri"/>
            </a:endParaRPr>
          </a:p>
          <a:p>
            <a:pPr marL="457200" indent="-361950" algn="just">
              <a:lnSpc>
                <a:spcPct val="75000"/>
              </a:lnSpc>
              <a:spcBef>
                <a:spcPts val="200"/>
              </a:spcBef>
              <a:buClr>
                <a:schemeClr val="dk1"/>
              </a:buClr>
              <a:buSzPts val="2100"/>
              <a:buFont typeface="Arial" panose="020B0604020202020204" pitchFamily="34" charset="0"/>
              <a:buChar char="•"/>
            </a:pPr>
            <a:r>
              <a:rPr lang="fr" sz="2000" dirty="0">
                <a:solidFill>
                  <a:schemeClr val="dk1"/>
                </a:solidFill>
                <a:latin typeface="+mn-lt"/>
              </a:rPr>
              <a:t>Les communautés sont caractérisées par leur propre (unique) contexte social, culturel, religieux et politique.  </a:t>
            </a:r>
            <a:endParaRPr sz="2000" dirty="0">
              <a:latin typeface="+mn-lt"/>
            </a:endParaRPr>
          </a:p>
          <a:p>
            <a:pPr marL="800100" indent="-342900" algn="just">
              <a:lnSpc>
                <a:spcPct val="75000"/>
              </a:lnSpc>
              <a:spcBef>
                <a:spcPts val="180"/>
              </a:spcBef>
              <a:buFont typeface="Arial" panose="020B0604020202020204" pitchFamily="34" charset="0"/>
              <a:buChar char="•"/>
            </a:pPr>
            <a:endParaRPr sz="2000" dirty="0">
              <a:solidFill>
                <a:schemeClr val="dk1"/>
              </a:solidFill>
              <a:latin typeface="+mn-lt"/>
              <a:ea typeface="Calibri"/>
              <a:cs typeface="Calibri"/>
              <a:sym typeface="Calibri"/>
            </a:endParaRPr>
          </a:p>
          <a:p>
            <a:pPr marL="457200" indent="-361950" algn="just">
              <a:lnSpc>
                <a:spcPct val="75000"/>
              </a:lnSpc>
              <a:spcBef>
                <a:spcPts val="200"/>
              </a:spcBef>
              <a:buClr>
                <a:schemeClr val="dk1"/>
              </a:buClr>
              <a:buSzPts val="2100"/>
              <a:buFont typeface="Arial" panose="020B0604020202020204" pitchFamily="34" charset="0"/>
              <a:buChar char="•"/>
            </a:pPr>
            <a:r>
              <a:rPr lang="fr" sz="2000" dirty="0">
                <a:solidFill>
                  <a:schemeClr val="dk1"/>
                </a:solidFill>
                <a:latin typeface="+mn-lt"/>
              </a:rPr>
              <a:t>Les intervenants ont besoin d’outils et de ressources leur permettant de travailler efficacement dans ces conditions.</a:t>
            </a:r>
            <a:endParaRPr sz="2000" dirty="0">
              <a:latin typeface="+mn-lt"/>
            </a:endParaRPr>
          </a:p>
          <a:p>
            <a:pPr marL="800100" indent="-342900" algn="just">
              <a:lnSpc>
                <a:spcPct val="75000"/>
              </a:lnSpc>
              <a:spcBef>
                <a:spcPts val="180"/>
              </a:spcBef>
              <a:buFont typeface="Arial" panose="020B0604020202020204" pitchFamily="34" charset="0"/>
              <a:buChar char="•"/>
            </a:pPr>
            <a:endParaRPr sz="2000" dirty="0">
              <a:solidFill>
                <a:schemeClr val="dk1"/>
              </a:solidFill>
              <a:latin typeface="+mn-lt"/>
              <a:ea typeface="Calibri"/>
              <a:cs typeface="Calibri"/>
              <a:sym typeface="Calibri"/>
            </a:endParaRPr>
          </a:p>
          <a:p>
            <a:pPr marL="457200" indent="-361950" algn="just">
              <a:lnSpc>
                <a:spcPct val="75000"/>
              </a:lnSpc>
              <a:spcBef>
                <a:spcPts val="200"/>
              </a:spcBef>
              <a:buClr>
                <a:schemeClr val="dk1"/>
              </a:buClr>
              <a:buSzPts val="2100"/>
              <a:buFont typeface="Arial" panose="020B0604020202020204" pitchFamily="34" charset="0"/>
              <a:buChar char="•"/>
            </a:pPr>
            <a:r>
              <a:rPr lang="fr" sz="2000" dirty="0">
                <a:solidFill>
                  <a:schemeClr val="dk1"/>
                </a:solidFill>
                <a:latin typeface="+mn-lt"/>
              </a:rPr>
              <a:t>La dynamique sociale et les structures de pouvoir sont omniprésentes. Les intervenants doivent les comprendre et les exploiter de manière appropriée.</a:t>
            </a:r>
            <a:endParaRPr sz="2000" dirty="0">
              <a:latin typeface="+mn-lt"/>
            </a:endParaRPr>
          </a:p>
          <a:p>
            <a:pPr marL="800100" indent="-342900" algn="just">
              <a:lnSpc>
                <a:spcPct val="75000"/>
              </a:lnSpc>
              <a:spcBef>
                <a:spcPts val="180"/>
              </a:spcBef>
              <a:buFont typeface="Arial" panose="020B0604020202020204" pitchFamily="34" charset="0"/>
              <a:buChar char="•"/>
            </a:pPr>
            <a:endParaRPr sz="2000" dirty="0">
              <a:solidFill>
                <a:schemeClr val="dk1"/>
              </a:solidFill>
              <a:latin typeface="+mn-lt"/>
              <a:ea typeface="Calibri"/>
              <a:cs typeface="Calibri"/>
              <a:sym typeface="Calibri"/>
            </a:endParaRPr>
          </a:p>
          <a:p>
            <a:pPr marL="457200" indent="-361950" algn="just">
              <a:lnSpc>
                <a:spcPct val="75000"/>
              </a:lnSpc>
              <a:spcBef>
                <a:spcPts val="200"/>
              </a:spcBef>
              <a:buClr>
                <a:schemeClr val="dk1"/>
              </a:buClr>
              <a:buSzPts val="2100"/>
              <a:buFont typeface="Arial" panose="020B0604020202020204" pitchFamily="34" charset="0"/>
              <a:buChar char="•"/>
            </a:pPr>
            <a:r>
              <a:rPr lang="fr" sz="2000" dirty="0">
                <a:solidFill>
                  <a:schemeClr val="dk1"/>
                </a:solidFill>
                <a:latin typeface="+mn-lt"/>
              </a:rPr>
              <a:t>Les connaissances techniques doivent être « traduites » dans les contextes et les langues des communautés, avec leur participation.</a:t>
            </a:r>
          </a:p>
          <a:p>
            <a:pPr marL="95250" algn="just">
              <a:lnSpc>
                <a:spcPct val="75000"/>
              </a:lnSpc>
              <a:spcBef>
                <a:spcPts val="200"/>
              </a:spcBef>
              <a:buClr>
                <a:schemeClr val="dk1"/>
              </a:buClr>
              <a:buSzPts val="2100"/>
            </a:pPr>
            <a:endParaRPr lang="en-US" sz="2000" dirty="0">
              <a:solidFill>
                <a:schemeClr val="dk1"/>
              </a:solidFill>
              <a:latin typeface="+mn-lt"/>
            </a:endParaRPr>
          </a:p>
          <a:p>
            <a:pPr marL="457200" indent="-361950" algn="just">
              <a:lnSpc>
                <a:spcPct val="75000"/>
              </a:lnSpc>
              <a:spcBef>
                <a:spcPts val="200"/>
              </a:spcBef>
              <a:buClr>
                <a:schemeClr val="dk1"/>
              </a:buClr>
              <a:buSzPts val="2100"/>
              <a:buFont typeface="Arial" panose="020B0604020202020204" pitchFamily="34" charset="0"/>
              <a:buChar char="•"/>
            </a:pPr>
            <a:r>
              <a:rPr lang="fr" sz="2000" dirty="0">
                <a:latin typeface="+mn-lt"/>
              </a:rPr>
              <a:t>Chaque communauté est hétérogène.</a:t>
            </a:r>
            <a:endParaRPr sz="2000" dirty="0">
              <a:latin typeface="+mn-lt"/>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42"/>
        <p:cNvGrpSpPr/>
        <p:nvPr/>
      </p:nvGrpSpPr>
      <p:grpSpPr>
        <a:xfrm>
          <a:off x="0" y="0"/>
          <a:ext cx="0" cy="0"/>
          <a:chOff x="0" y="0"/>
          <a:chExt cx="0" cy="0"/>
        </a:xfrm>
      </p:grpSpPr>
      <p:sp>
        <p:nvSpPr>
          <p:cNvPr id="1244" name="Google Shape;1244;g77cecb61f7_6_0"/>
          <p:cNvSpPr txBox="1">
            <a:spLocks noGrp="1"/>
          </p:cNvSpPr>
          <p:nvPr>
            <p:ph type="body" sz="quarter" idx="13"/>
          </p:nvPr>
        </p:nvSpPr>
        <p:spPr>
          <a:xfrm>
            <a:off x="2313271" y="1973748"/>
            <a:ext cx="7565457" cy="1455252"/>
          </a:xfrm>
          <a:prstGeom prst="rect">
            <a:avLst/>
          </a:prstGeom>
          <a:noFill/>
          <a:ln>
            <a:noFill/>
          </a:ln>
        </p:spPr>
        <p:txBody>
          <a:bodyPr spcFirstLastPara="1" vert="horz" wrap="square" lIns="91425" tIns="45700" rIns="91425" bIns="45700" rtlCol="0" anchor="t" anchorCtr="0">
            <a:noAutofit/>
          </a:bodyPr>
          <a:lstStyle/>
          <a:p>
            <a:pPr marL="25400" algn="ctr">
              <a:lnSpc>
                <a:spcPct val="100000"/>
              </a:lnSpc>
              <a:spcBef>
                <a:spcPts val="0"/>
              </a:spcBef>
              <a:spcAft>
                <a:spcPts val="0"/>
              </a:spcAft>
              <a:buClr>
                <a:schemeClr val="bg1"/>
              </a:buClr>
              <a:buSzPts val="2400"/>
            </a:pPr>
            <a:r>
              <a:rPr lang="fr" sz="3600" b="1" dirty="0">
                <a:solidFill>
                  <a:schemeClr val="bg1"/>
                </a:solidFill>
                <a:latin typeface="+mn-lt"/>
              </a:rPr>
              <a:t>2. Qu’est-ce-que l’engagement communautaire ?</a:t>
            </a:r>
            <a:endParaRPr sz="3600" b="1" dirty="0">
              <a:solidFill>
                <a:schemeClr val="bg1"/>
              </a:solidFill>
              <a:latin typeface="+mn-lt"/>
            </a:endParaRPr>
          </a:p>
          <a:p>
            <a:pPr marL="177800" algn="ctr">
              <a:lnSpc>
                <a:spcPct val="100000"/>
              </a:lnSpc>
              <a:spcBef>
                <a:spcPts val="0"/>
              </a:spcBef>
              <a:spcAft>
                <a:spcPts val="0"/>
              </a:spcAft>
              <a:buClr>
                <a:schemeClr val="bg1"/>
              </a:buClr>
              <a:buSzPts val="2800"/>
            </a:pPr>
            <a:endParaRPr sz="3600" b="1" dirty="0">
              <a:solidFill>
                <a:schemeClr val="bg1"/>
              </a:solidFill>
              <a:latin typeface="+mn-lt"/>
            </a:endParaRPr>
          </a:p>
        </p:txBody>
      </p:sp>
    </p:spTree>
    <p:extLst>
      <p:ext uri="{BB962C8B-B14F-4D97-AF65-F5344CB8AC3E}">
        <p14:creationId xmlns:p14="http://schemas.microsoft.com/office/powerpoint/2010/main" val="41849854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10"/>
        <p:cNvGrpSpPr/>
        <p:nvPr/>
      </p:nvGrpSpPr>
      <p:grpSpPr>
        <a:xfrm>
          <a:off x="0" y="0"/>
          <a:ext cx="0" cy="0"/>
          <a:chOff x="0" y="0"/>
          <a:chExt cx="0" cy="0"/>
        </a:xfrm>
      </p:grpSpPr>
      <p:sp>
        <p:nvSpPr>
          <p:cNvPr id="1312" name="Google Shape;1312;g77cecb6c06_0_337"/>
          <p:cNvSpPr txBox="1">
            <a:spLocks noGrp="1"/>
          </p:cNvSpPr>
          <p:nvPr>
            <p:ph type="body" idx="1"/>
          </p:nvPr>
        </p:nvSpPr>
        <p:spPr>
          <a:xfrm>
            <a:off x="648574" y="1247001"/>
            <a:ext cx="10978744" cy="4654071"/>
          </a:xfrm>
          <a:prstGeom prst="rect">
            <a:avLst/>
          </a:prstGeom>
          <a:noFill/>
          <a:ln>
            <a:noFill/>
          </a:ln>
        </p:spPr>
        <p:txBody>
          <a:bodyPr spcFirstLastPara="1" vert="horz" wrap="square" lIns="91425" tIns="45700" rIns="91425" bIns="45700" rtlCol="0" anchor="t" anchorCtr="0">
            <a:noAutofit/>
          </a:bodyPr>
          <a:lstStyle/>
          <a:p>
            <a:pPr marL="228600" indent="-228600" algn="just">
              <a:lnSpc>
                <a:spcPct val="80000"/>
              </a:lnSpc>
              <a:spcBef>
                <a:spcPts val="0"/>
              </a:spcBef>
              <a:spcAft>
                <a:spcPts val="0"/>
              </a:spcAft>
              <a:buClr>
                <a:schemeClr val="dk1"/>
              </a:buClr>
              <a:buSzPts val="2590"/>
              <a:buChar char="•"/>
            </a:pPr>
            <a:r>
              <a:rPr lang="fr" sz="2000" dirty="0">
                <a:cs typeface="Times New Roman"/>
              </a:rPr>
              <a:t>Le processus par lequel la communauté, les individus et les organisations établissent une </a:t>
            </a:r>
            <a:r>
              <a:rPr lang="fr" sz="2000" b="1" dirty="0">
                <a:cs typeface="Times New Roman"/>
              </a:rPr>
              <a:t>relation</a:t>
            </a:r>
            <a:r>
              <a:rPr lang="fr" sz="2000" dirty="0">
                <a:cs typeface="Times New Roman"/>
              </a:rPr>
              <a:t> à long terme au moyen d’un dialogue régulier, et de la prise de décision ou de la mise en œuvre d’activités forgées sur une vision collective, pour le </a:t>
            </a:r>
            <a:r>
              <a:rPr lang="fr" sz="2000" b="1" dirty="0">
                <a:cs typeface="Times New Roman"/>
              </a:rPr>
              <a:t>bénéfice</a:t>
            </a:r>
            <a:r>
              <a:rPr lang="fr" sz="2000" dirty="0">
                <a:cs typeface="Times New Roman"/>
              </a:rPr>
              <a:t> de la communauté et le </a:t>
            </a:r>
            <a:r>
              <a:rPr lang="fr" sz="2000" b="1" dirty="0">
                <a:cs typeface="Times New Roman"/>
              </a:rPr>
              <a:t>succès</a:t>
            </a:r>
            <a:r>
              <a:rPr lang="fr" sz="2000" dirty="0">
                <a:cs typeface="Times New Roman"/>
              </a:rPr>
              <a:t> des interventions. </a:t>
            </a:r>
            <a:endParaRPr lang="en-US" sz="2000" dirty="0"/>
          </a:p>
          <a:p>
            <a:pPr marL="228600" indent="-228600" algn="just">
              <a:lnSpc>
                <a:spcPct val="80000"/>
              </a:lnSpc>
              <a:spcBef>
                <a:spcPts val="1000"/>
              </a:spcBef>
              <a:spcAft>
                <a:spcPts val="0"/>
              </a:spcAft>
              <a:buClr>
                <a:schemeClr val="dk1"/>
              </a:buClr>
              <a:buSzPts val="2590"/>
              <a:buChar char="•"/>
            </a:pPr>
            <a:r>
              <a:rPr lang="fr" sz="2000" dirty="0">
                <a:cs typeface="Times New Roman"/>
              </a:rPr>
              <a:t>Cela revient à travailler avec les communautés, dans le respect, en vue d’un changement positif, par le biais de l’</a:t>
            </a:r>
            <a:r>
              <a:rPr lang="fr" sz="2000" b="1" dirty="0">
                <a:cs typeface="Times New Roman"/>
              </a:rPr>
              <a:t>autonomisation</a:t>
            </a:r>
            <a:r>
              <a:rPr lang="fr" sz="2000" dirty="0">
                <a:cs typeface="Times New Roman"/>
              </a:rPr>
              <a:t>. </a:t>
            </a:r>
            <a:endParaRPr sz="2000" dirty="0"/>
          </a:p>
          <a:p>
            <a:pPr marL="228600" indent="-228600" algn="just">
              <a:lnSpc>
                <a:spcPct val="80000"/>
              </a:lnSpc>
              <a:spcBef>
                <a:spcPts val="1000"/>
              </a:spcBef>
              <a:spcAft>
                <a:spcPts val="0"/>
              </a:spcAft>
              <a:buClr>
                <a:schemeClr val="dk1"/>
              </a:buClr>
              <a:buSzPts val="2590"/>
              <a:buChar char="•"/>
            </a:pPr>
            <a:r>
              <a:rPr lang="fr" sz="2000" dirty="0">
                <a:cs typeface="Times New Roman"/>
              </a:rPr>
              <a:t>Pour ce faire il faut :</a:t>
            </a:r>
            <a:endParaRPr sz="2000" dirty="0">
              <a:cs typeface="Times New Roman"/>
            </a:endParaRPr>
          </a:p>
          <a:p>
            <a:pPr marL="800100" lvl="1" indent="-342900" algn="just">
              <a:lnSpc>
                <a:spcPct val="80000"/>
              </a:lnSpc>
              <a:spcBef>
                <a:spcPts val="500"/>
              </a:spcBef>
              <a:spcAft>
                <a:spcPts val="0"/>
              </a:spcAft>
              <a:buClr>
                <a:schemeClr val="dk1"/>
              </a:buClr>
              <a:buSzPts val="2220"/>
              <a:buFont typeface="Courier New" panose="02070309020205020404" pitchFamily="49" charset="0"/>
              <a:buChar char="o"/>
            </a:pPr>
            <a:r>
              <a:rPr lang="fr" sz="2000" dirty="0"/>
              <a:t>veiller à l’appropriation par la communauté ;</a:t>
            </a:r>
            <a:endParaRPr sz="2000" dirty="0">
              <a:cs typeface="Arial"/>
            </a:endParaRPr>
          </a:p>
          <a:p>
            <a:pPr marL="800100" lvl="1" indent="-342900" algn="just">
              <a:lnSpc>
                <a:spcPct val="80000"/>
              </a:lnSpc>
              <a:spcBef>
                <a:spcPts val="500"/>
              </a:spcBef>
              <a:spcAft>
                <a:spcPts val="0"/>
              </a:spcAft>
              <a:buClr>
                <a:schemeClr val="dk1"/>
              </a:buClr>
              <a:buSzPts val="2220"/>
              <a:buFont typeface="Courier New" panose="02070309020205020404" pitchFamily="49" charset="0"/>
              <a:buChar char="o"/>
            </a:pPr>
            <a:r>
              <a:rPr lang="fr" sz="2000" dirty="0"/>
              <a:t>promouvoir la responsabilisation vis-à-vis des communautés ;</a:t>
            </a:r>
            <a:endParaRPr sz="2000" dirty="0">
              <a:cs typeface="Arial"/>
            </a:endParaRPr>
          </a:p>
          <a:p>
            <a:pPr marL="800100" lvl="1" indent="-342900" algn="just">
              <a:lnSpc>
                <a:spcPct val="80000"/>
              </a:lnSpc>
              <a:spcBef>
                <a:spcPts val="500"/>
              </a:spcBef>
              <a:spcAft>
                <a:spcPts val="0"/>
              </a:spcAft>
              <a:buClr>
                <a:schemeClr val="dk1"/>
              </a:buClr>
              <a:buSzPts val="2220"/>
              <a:buFont typeface="Courier New" panose="02070309020205020404" pitchFamily="49" charset="0"/>
              <a:buChar char="o"/>
            </a:pPr>
            <a:r>
              <a:rPr lang="fr" sz="2000" dirty="0"/>
              <a:t>fournir aux individus des informations leur permettant de prendre des décisions concernant leur santé ;</a:t>
            </a:r>
            <a:endParaRPr sz="2000" dirty="0">
              <a:cs typeface="Arial"/>
            </a:endParaRPr>
          </a:p>
          <a:p>
            <a:pPr marL="800100" lvl="1" indent="-342900" algn="just">
              <a:lnSpc>
                <a:spcPct val="80000"/>
              </a:lnSpc>
              <a:spcBef>
                <a:spcPts val="500"/>
              </a:spcBef>
              <a:spcAft>
                <a:spcPts val="0"/>
              </a:spcAft>
              <a:buClr>
                <a:schemeClr val="dk1"/>
              </a:buClr>
              <a:buSzPts val="2220"/>
              <a:buFont typeface="Courier New" panose="02070309020205020404" pitchFamily="49" charset="0"/>
              <a:buChar char="o"/>
            </a:pPr>
            <a:r>
              <a:rPr lang="fr" sz="2000" dirty="0"/>
              <a:t>discerner les obstacles et les facteurs favorables à l’échelle communautaire.</a:t>
            </a:r>
            <a:endParaRPr sz="2000" dirty="0"/>
          </a:p>
          <a:p>
            <a:pPr>
              <a:lnSpc>
                <a:spcPct val="80000"/>
              </a:lnSpc>
              <a:spcBef>
                <a:spcPts val="1000"/>
              </a:spcBef>
              <a:spcAft>
                <a:spcPts val="0"/>
              </a:spcAft>
              <a:buClr>
                <a:schemeClr val="dk1"/>
              </a:buClr>
              <a:buSzPts val="2590"/>
            </a:pPr>
            <a:endParaRPr sz="2590" dirty="0"/>
          </a:p>
        </p:txBody>
      </p:sp>
      <p:sp>
        <p:nvSpPr>
          <p:cNvPr id="1311" name="Google Shape;1311;g77cecb6c06_0_337"/>
          <p:cNvSpPr txBox="1">
            <a:spLocks noGrp="1"/>
          </p:cNvSpPr>
          <p:nvPr>
            <p:ph type="title" idx="4294967295"/>
          </p:nvPr>
        </p:nvSpPr>
        <p:spPr>
          <a:xfrm>
            <a:off x="86627" y="0"/>
            <a:ext cx="9952522" cy="719138"/>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dk1"/>
              </a:buClr>
              <a:buSzPts val="4400"/>
            </a:pPr>
            <a:r>
              <a:rPr lang="fr" sz="3200" dirty="0"/>
              <a:t>Qu’est-ce que l’engagement communautaire ?</a:t>
            </a:r>
            <a:endParaRPr sz="3200" dirty="0"/>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17"/>
        <p:cNvGrpSpPr/>
        <p:nvPr/>
      </p:nvGrpSpPr>
      <p:grpSpPr>
        <a:xfrm>
          <a:off x="0" y="0"/>
          <a:ext cx="0" cy="0"/>
          <a:chOff x="0" y="0"/>
          <a:chExt cx="0" cy="0"/>
        </a:xfrm>
      </p:grpSpPr>
      <p:graphicFrame>
        <p:nvGraphicFramePr>
          <p:cNvPr id="1319" name="Google Shape;1319;g77cecb6c06_0_392"/>
          <p:cNvGraphicFramePr/>
          <p:nvPr>
            <p:extLst>
              <p:ext uri="{D42A27DB-BD31-4B8C-83A1-F6EECF244321}">
                <p14:modId xmlns:p14="http://schemas.microsoft.com/office/powerpoint/2010/main" val="4195151698"/>
              </p:ext>
            </p:extLst>
          </p:nvPr>
        </p:nvGraphicFramePr>
        <p:xfrm>
          <a:off x="1518642" y="761205"/>
          <a:ext cx="8982077" cy="5905815"/>
        </p:xfrm>
        <a:graphic>
          <a:graphicData uri="http://schemas.openxmlformats.org/drawingml/2006/table">
            <a:tbl>
              <a:tblPr>
                <a:noFill/>
                <a:tableStyleId>{78B45874-D4E5-4806-A383-B8B61E3C7CF4}</a:tableStyleId>
              </a:tblPr>
              <a:tblGrid>
                <a:gridCol w="1064842">
                  <a:extLst>
                    <a:ext uri="{9D8B030D-6E8A-4147-A177-3AD203B41FA5}">
                      <a16:colId xmlns:a16="http://schemas.microsoft.com/office/drawing/2014/main" val="20000"/>
                    </a:ext>
                  </a:extLst>
                </a:gridCol>
                <a:gridCol w="1583447">
                  <a:extLst>
                    <a:ext uri="{9D8B030D-6E8A-4147-A177-3AD203B41FA5}">
                      <a16:colId xmlns:a16="http://schemas.microsoft.com/office/drawing/2014/main" val="20001"/>
                    </a:ext>
                  </a:extLst>
                </a:gridCol>
                <a:gridCol w="1453624">
                  <a:extLst>
                    <a:ext uri="{9D8B030D-6E8A-4147-A177-3AD203B41FA5}">
                      <a16:colId xmlns:a16="http://schemas.microsoft.com/office/drawing/2014/main" val="20002"/>
                    </a:ext>
                  </a:extLst>
                </a:gridCol>
                <a:gridCol w="1713270">
                  <a:extLst>
                    <a:ext uri="{9D8B030D-6E8A-4147-A177-3AD203B41FA5}">
                      <a16:colId xmlns:a16="http://schemas.microsoft.com/office/drawing/2014/main" val="20003"/>
                    </a:ext>
                  </a:extLst>
                </a:gridCol>
                <a:gridCol w="1668923">
                  <a:extLst>
                    <a:ext uri="{9D8B030D-6E8A-4147-A177-3AD203B41FA5}">
                      <a16:colId xmlns:a16="http://schemas.microsoft.com/office/drawing/2014/main" val="20004"/>
                    </a:ext>
                  </a:extLst>
                </a:gridCol>
                <a:gridCol w="1497971">
                  <a:extLst>
                    <a:ext uri="{9D8B030D-6E8A-4147-A177-3AD203B41FA5}">
                      <a16:colId xmlns:a16="http://schemas.microsoft.com/office/drawing/2014/main" val="20005"/>
                    </a:ext>
                  </a:extLst>
                </a:gridCol>
              </a:tblGrid>
              <a:tr h="376999">
                <a:tc>
                  <a:txBody>
                    <a:bodyPr/>
                    <a:lstStyle/>
                    <a:p>
                      <a:pPr marL="0" lvl="0" indent="0" algn="l" rtl="0">
                        <a:lnSpc>
                          <a:spcPct val="115000"/>
                        </a:lnSpc>
                        <a:spcBef>
                          <a:spcPts val="0"/>
                        </a:spcBef>
                        <a:spcAft>
                          <a:spcPts val="0"/>
                        </a:spcAft>
                        <a:buNone/>
                      </a:pPr>
                      <a:r>
                        <a:rPr lang="fr" sz="1050" dirty="0">
                          <a:solidFill>
                            <a:schemeClr val="bg1"/>
                          </a:solidFill>
                          <a:latin typeface="Lato Regular"/>
                          <a:ea typeface="Cambria"/>
                          <a:cs typeface="Lato Regular"/>
                          <a:sym typeface="Cambria"/>
                        </a:rPr>
                        <a:t> </a:t>
                      </a:r>
                      <a:endParaRPr sz="1050" dirty="0">
                        <a:solidFill>
                          <a:schemeClr val="bg1"/>
                        </a:solidFill>
                        <a:latin typeface="Lato Regular"/>
                        <a:ea typeface="Cambria"/>
                        <a:cs typeface="Lato Regular"/>
                        <a:sym typeface="Cambria"/>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fr" sz="1050" b="1" dirty="0">
                          <a:solidFill>
                            <a:schemeClr val="bg1"/>
                          </a:solidFill>
                          <a:latin typeface="Lato Regular"/>
                          <a:ea typeface="Cambria"/>
                          <a:cs typeface="Lato Regular"/>
                          <a:sym typeface="Cambria"/>
                        </a:rPr>
                        <a:t>Informer</a:t>
                      </a:r>
                      <a:endParaRPr sz="1050" b="1" dirty="0">
                        <a:solidFill>
                          <a:schemeClr val="bg1"/>
                        </a:solidFill>
                        <a:latin typeface="Lato Regular"/>
                        <a:ea typeface="Cambria"/>
                        <a:cs typeface="Lato Regular"/>
                        <a:sym typeface="Cambria"/>
                      </a:endParaRPr>
                    </a:p>
                  </a:txBody>
                  <a:tcPr marL="68575" marR="68575" marT="91425" marB="91425" anchor="ctr">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rgbClr val="11408E"/>
                    </a:solidFill>
                  </a:tcPr>
                </a:tc>
                <a:tc>
                  <a:txBody>
                    <a:bodyPr/>
                    <a:lstStyle/>
                    <a:p>
                      <a:pPr marL="0" lvl="0" indent="0" algn="ctr" rtl="0">
                        <a:lnSpc>
                          <a:spcPct val="115000"/>
                        </a:lnSpc>
                        <a:spcBef>
                          <a:spcPts val="0"/>
                        </a:spcBef>
                        <a:spcAft>
                          <a:spcPts val="0"/>
                        </a:spcAft>
                        <a:buNone/>
                      </a:pPr>
                      <a:r>
                        <a:rPr lang="fr" sz="1050" b="1" dirty="0">
                          <a:solidFill>
                            <a:schemeClr val="bg1"/>
                          </a:solidFill>
                          <a:latin typeface="Lato Regular"/>
                          <a:ea typeface="Cambria"/>
                          <a:cs typeface="Lato Regular"/>
                          <a:sym typeface="Cambria"/>
                        </a:rPr>
                        <a:t>Consulter</a:t>
                      </a:r>
                      <a:endParaRPr sz="1050" b="1" dirty="0">
                        <a:solidFill>
                          <a:schemeClr val="bg1"/>
                        </a:solidFill>
                        <a:latin typeface="Lato Regular"/>
                        <a:ea typeface="Cambria"/>
                        <a:cs typeface="Lato Regular"/>
                        <a:sym typeface="Cambria"/>
                      </a:endParaRPr>
                    </a:p>
                  </a:txBody>
                  <a:tcPr marL="68575" marR="68575" marT="91425" marB="91425" anchor="ctr">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rgbClr val="11408E"/>
                    </a:solidFill>
                  </a:tcPr>
                </a:tc>
                <a:tc>
                  <a:txBody>
                    <a:bodyPr/>
                    <a:lstStyle/>
                    <a:p>
                      <a:pPr marL="0" lvl="0" indent="0" algn="ctr" rtl="0">
                        <a:lnSpc>
                          <a:spcPct val="115000"/>
                        </a:lnSpc>
                        <a:spcBef>
                          <a:spcPts val="0"/>
                        </a:spcBef>
                        <a:spcAft>
                          <a:spcPts val="0"/>
                        </a:spcAft>
                        <a:buNone/>
                      </a:pPr>
                      <a:r>
                        <a:rPr lang="fr" sz="1050" b="1" dirty="0">
                          <a:solidFill>
                            <a:schemeClr val="bg1"/>
                          </a:solidFill>
                          <a:latin typeface="Lato Regular"/>
                          <a:ea typeface="Cambria"/>
                          <a:cs typeface="Lato Regular"/>
                          <a:sym typeface="Cambria"/>
                        </a:rPr>
                        <a:t>Impliquer</a:t>
                      </a:r>
                      <a:endParaRPr sz="1050" b="1" dirty="0">
                        <a:solidFill>
                          <a:schemeClr val="bg1"/>
                        </a:solidFill>
                        <a:latin typeface="Lato Regular"/>
                        <a:ea typeface="Cambria"/>
                        <a:cs typeface="Lato Regular"/>
                        <a:sym typeface="Cambria"/>
                      </a:endParaRPr>
                    </a:p>
                  </a:txBody>
                  <a:tcPr marL="68575" marR="68575" marT="91425" marB="91425" anchor="ctr">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rgbClr val="11408E"/>
                    </a:solidFill>
                  </a:tcPr>
                </a:tc>
                <a:tc>
                  <a:txBody>
                    <a:bodyPr/>
                    <a:lstStyle/>
                    <a:p>
                      <a:pPr marL="0" lvl="0" indent="0" algn="ctr" rtl="0">
                        <a:lnSpc>
                          <a:spcPct val="115000"/>
                        </a:lnSpc>
                        <a:spcBef>
                          <a:spcPts val="0"/>
                        </a:spcBef>
                        <a:spcAft>
                          <a:spcPts val="0"/>
                        </a:spcAft>
                        <a:buNone/>
                      </a:pPr>
                      <a:r>
                        <a:rPr lang="fr" sz="1050" b="1" dirty="0">
                          <a:solidFill>
                            <a:schemeClr val="bg1"/>
                          </a:solidFill>
                          <a:latin typeface="Lato Regular"/>
                          <a:ea typeface="Cambria"/>
                          <a:cs typeface="Lato Regular"/>
                          <a:sym typeface="Cambria"/>
                        </a:rPr>
                        <a:t>Collaborer</a:t>
                      </a:r>
                      <a:endParaRPr sz="1050" b="1" dirty="0">
                        <a:solidFill>
                          <a:schemeClr val="bg1"/>
                        </a:solidFill>
                        <a:latin typeface="Lato Regular"/>
                        <a:ea typeface="Cambria"/>
                        <a:cs typeface="Lato Regular"/>
                        <a:sym typeface="Cambria"/>
                      </a:endParaRPr>
                    </a:p>
                  </a:txBody>
                  <a:tcPr marL="68575" marR="68575" marT="91425" marB="91425" anchor="ctr">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rgbClr val="11408E"/>
                    </a:solidFill>
                  </a:tcPr>
                </a:tc>
                <a:tc>
                  <a:txBody>
                    <a:bodyPr/>
                    <a:lstStyle/>
                    <a:p>
                      <a:pPr marL="0" lvl="0" indent="0" algn="ctr" rtl="0">
                        <a:lnSpc>
                          <a:spcPct val="115000"/>
                        </a:lnSpc>
                        <a:spcBef>
                          <a:spcPts val="0"/>
                        </a:spcBef>
                        <a:spcAft>
                          <a:spcPts val="0"/>
                        </a:spcAft>
                        <a:buNone/>
                      </a:pPr>
                      <a:r>
                        <a:rPr lang="fr" sz="1050" b="1" dirty="0">
                          <a:solidFill>
                            <a:schemeClr val="bg1"/>
                          </a:solidFill>
                          <a:latin typeface="Lato Regular"/>
                          <a:ea typeface="Cambria"/>
                          <a:cs typeface="Lato Regular"/>
                          <a:sym typeface="Cambria"/>
                        </a:rPr>
                        <a:t>Responsabiliser</a:t>
                      </a:r>
                      <a:endParaRPr sz="1050" b="1" dirty="0">
                        <a:solidFill>
                          <a:schemeClr val="bg1"/>
                        </a:solidFill>
                        <a:latin typeface="Lato Regular"/>
                        <a:ea typeface="Cambria"/>
                        <a:cs typeface="Lato Regular"/>
                        <a:sym typeface="Cambria"/>
                      </a:endParaRPr>
                    </a:p>
                  </a:txBody>
                  <a:tcPr marL="68575" marR="68575" marT="91425" marB="91425" anchor="ctr">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rgbClr val="11408E"/>
                    </a:solidFill>
                  </a:tcPr>
                </a:tc>
                <a:extLst>
                  <a:ext uri="{0D108BD9-81ED-4DB2-BD59-A6C34878D82A}">
                    <a16:rowId xmlns:a16="http://schemas.microsoft.com/office/drawing/2014/main" val="10000"/>
                  </a:ext>
                </a:extLst>
              </a:tr>
              <a:tr h="1788662">
                <a:tc>
                  <a:txBody>
                    <a:bodyPr/>
                    <a:lstStyle/>
                    <a:p>
                      <a:pPr marL="0" lvl="0" indent="0" algn="l" rtl="0">
                        <a:lnSpc>
                          <a:spcPct val="115000"/>
                        </a:lnSpc>
                        <a:spcBef>
                          <a:spcPts val="0"/>
                        </a:spcBef>
                        <a:spcAft>
                          <a:spcPts val="0"/>
                        </a:spcAft>
                        <a:buNone/>
                      </a:pPr>
                      <a:r>
                        <a:rPr lang="fr" sz="1050" b="1" dirty="0">
                          <a:latin typeface="Lato Regular"/>
                          <a:ea typeface="Cambria"/>
                          <a:cs typeface="Lato Regular"/>
                          <a:sym typeface="Cambria"/>
                        </a:rPr>
                        <a:t>Objectif de participation du public</a:t>
                      </a:r>
                      <a:endParaRPr sz="1050" b="1" dirty="0">
                        <a:latin typeface="Lato Regular"/>
                        <a:ea typeface="Cambria"/>
                        <a:cs typeface="Lato Regular"/>
                        <a:sym typeface="Cambria"/>
                      </a:endParaRPr>
                    </a:p>
                  </a:txBody>
                  <a:tcPr marL="68575" marR="68575" marT="91425" marB="91425" anchor="ctr">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chemeClr val="bg1">
                        <a:lumMod val="75000"/>
                      </a:schemeClr>
                    </a:solidFill>
                  </a:tcPr>
                </a:tc>
                <a:tc>
                  <a:txBody>
                    <a:bodyPr/>
                    <a:lstStyle/>
                    <a:p>
                      <a:pPr marL="171450" lvl="0" indent="-171450" algn="l" rtl="0">
                        <a:lnSpc>
                          <a:spcPct val="115000"/>
                        </a:lnSpc>
                        <a:spcBef>
                          <a:spcPts val="0"/>
                        </a:spcBef>
                        <a:spcAft>
                          <a:spcPts val="0"/>
                        </a:spcAft>
                        <a:buFont typeface="Arial"/>
                        <a:buChar char="•"/>
                      </a:pPr>
                      <a:r>
                        <a:rPr lang="fr" sz="1050" dirty="0">
                          <a:latin typeface="Lato Regular"/>
                          <a:ea typeface="Cambria"/>
                          <a:cs typeface="Lato Regular"/>
                          <a:sym typeface="Cambria"/>
                        </a:rPr>
                        <a:t>Information équilibrée et objective – comprendre le problème, les alternatives, trouver une opportunité puis une solution</a:t>
                      </a:r>
                      <a:endParaRPr sz="1050" dirty="0">
                        <a:latin typeface="Lato Regular"/>
                        <a:ea typeface="Cambria"/>
                        <a:cs typeface="Lato Regular"/>
                        <a:sym typeface="Cambria"/>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chemeClr val="bg1"/>
                    </a:solidFill>
                  </a:tcPr>
                </a:tc>
                <a:tc>
                  <a:txBody>
                    <a:bodyPr/>
                    <a:lstStyle/>
                    <a:p>
                      <a:pPr marL="171450" lvl="0" indent="-171450" algn="l" rtl="0">
                        <a:lnSpc>
                          <a:spcPct val="115000"/>
                        </a:lnSpc>
                        <a:spcBef>
                          <a:spcPts val="0"/>
                        </a:spcBef>
                        <a:spcAft>
                          <a:spcPts val="0"/>
                        </a:spcAft>
                        <a:buFont typeface="Arial"/>
                        <a:buChar char="•"/>
                      </a:pPr>
                      <a:r>
                        <a:rPr lang="fr" sz="1050" dirty="0">
                          <a:latin typeface="Lato Regular"/>
                          <a:ea typeface="Cambria"/>
                          <a:cs typeface="Lato Regular"/>
                          <a:sym typeface="Cambria"/>
                        </a:rPr>
                        <a:t>Compte rendu public sur l’analyse, les alternatives et les décisions</a:t>
                      </a:r>
                      <a:endParaRPr sz="1050" dirty="0">
                        <a:latin typeface="Lato Regular"/>
                        <a:ea typeface="Cambria"/>
                        <a:cs typeface="Lato Regular"/>
                        <a:sym typeface="Cambria"/>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chemeClr val="bg1"/>
                    </a:solidFill>
                  </a:tcPr>
                </a:tc>
                <a:tc>
                  <a:txBody>
                    <a:bodyPr/>
                    <a:lstStyle/>
                    <a:p>
                      <a:pPr marL="171450" lvl="0" indent="-171450" algn="l" rtl="0">
                        <a:lnSpc>
                          <a:spcPct val="115000"/>
                        </a:lnSpc>
                        <a:spcBef>
                          <a:spcPts val="0"/>
                        </a:spcBef>
                        <a:spcAft>
                          <a:spcPts val="0"/>
                        </a:spcAft>
                        <a:buFont typeface="Arial"/>
                        <a:buChar char="•"/>
                      </a:pPr>
                      <a:r>
                        <a:rPr lang="fr" sz="1050" dirty="0">
                          <a:latin typeface="Lato Regular"/>
                          <a:ea typeface="Cambria"/>
                          <a:cs typeface="Lato Regular"/>
                          <a:sym typeface="Cambria"/>
                        </a:rPr>
                        <a:t>Travailler conjointement avec le public afin de garantir que leurs préoccupations sont toujours comprises et prises en compte</a:t>
                      </a:r>
                      <a:endParaRPr sz="1050" dirty="0">
                        <a:latin typeface="Lato Regular"/>
                        <a:ea typeface="Cambria"/>
                        <a:cs typeface="Lato Regular"/>
                        <a:sym typeface="Cambria"/>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chemeClr val="bg1"/>
                    </a:solidFill>
                  </a:tcPr>
                </a:tc>
                <a:tc>
                  <a:txBody>
                    <a:bodyPr/>
                    <a:lstStyle/>
                    <a:p>
                      <a:pPr marL="171450" lvl="0" indent="-171450" algn="l" rtl="0">
                        <a:lnSpc>
                          <a:spcPct val="115000"/>
                        </a:lnSpc>
                        <a:spcBef>
                          <a:spcPts val="0"/>
                        </a:spcBef>
                        <a:spcAft>
                          <a:spcPts val="0"/>
                        </a:spcAft>
                        <a:buFont typeface="Arial"/>
                        <a:buChar char="•"/>
                      </a:pPr>
                      <a:r>
                        <a:rPr lang="fr" sz="1050" dirty="0">
                          <a:latin typeface="Lato Regular"/>
                          <a:ea typeface="Cambria"/>
                          <a:cs typeface="Lato Regular"/>
                          <a:sym typeface="Cambria"/>
                        </a:rPr>
                        <a:t>Établir des partenariats avec le public en matière de prise de décision</a:t>
                      </a:r>
                    </a:p>
                    <a:p>
                      <a:pPr marL="171450" lvl="0" indent="-171450" algn="l" rtl="0">
                        <a:lnSpc>
                          <a:spcPct val="115000"/>
                        </a:lnSpc>
                        <a:spcBef>
                          <a:spcPts val="0"/>
                        </a:spcBef>
                        <a:spcAft>
                          <a:spcPts val="0"/>
                        </a:spcAft>
                        <a:buFont typeface="Arial"/>
                        <a:buChar char="•"/>
                      </a:pPr>
                      <a:r>
                        <a:rPr lang="fr" sz="1050" dirty="0">
                          <a:latin typeface="Lato Regular"/>
                          <a:ea typeface="Cambria"/>
                          <a:cs typeface="Lato Regular"/>
                          <a:sym typeface="Cambria"/>
                        </a:rPr>
                        <a:t>Trouver des alternatives,</a:t>
                      </a:r>
                    </a:p>
                    <a:p>
                      <a:pPr marL="171450" lvl="0" indent="-171450" algn="l" rtl="0">
                        <a:lnSpc>
                          <a:spcPct val="115000"/>
                        </a:lnSpc>
                        <a:spcBef>
                          <a:spcPts val="0"/>
                        </a:spcBef>
                        <a:spcAft>
                          <a:spcPts val="0"/>
                        </a:spcAft>
                        <a:buFont typeface="Arial"/>
                        <a:buChar char="•"/>
                      </a:pPr>
                      <a:r>
                        <a:rPr lang="fr" sz="1050" dirty="0">
                          <a:latin typeface="Lato Regular"/>
                          <a:ea typeface="Cambria"/>
                          <a:cs typeface="Lato Regular"/>
                          <a:sym typeface="Cambria"/>
                        </a:rPr>
                        <a:t>Sélectionner les meilleures solutions</a:t>
                      </a:r>
                      <a:endParaRPr sz="1050" dirty="0">
                        <a:latin typeface="Lato Regular"/>
                        <a:ea typeface="Cambria"/>
                        <a:cs typeface="Lato Regular"/>
                        <a:sym typeface="Cambria"/>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chemeClr val="bg1"/>
                    </a:solidFill>
                  </a:tcPr>
                </a:tc>
                <a:tc>
                  <a:txBody>
                    <a:bodyPr/>
                    <a:lstStyle/>
                    <a:p>
                      <a:pPr marL="171450" lvl="0" indent="-171450" algn="l" rtl="0">
                        <a:lnSpc>
                          <a:spcPct val="115000"/>
                        </a:lnSpc>
                        <a:spcBef>
                          <a:spcPts val="0"/>
                        </a:spcBef>
                        <a:spcAft>
                          <a:spcPts val="0"/>
                        </a:spcAft>
                        <a:buFont typeface="Arial"/>
                        <a:buChar char="•"/>
                      </a:pPr>
                      <a:r>
                        <a:rPr lang="fr" sz="1050" dirty="0">
                          <a:latin typeface="Lato Regular"/>
                          <a:ea typeface="Cambria"/>
                          <a:cs typeface="Lato Regular"/>
                          <a:sym typeface="Cambria"/>
                        </a:rPr>
                        <a:t>Prise de décision impliquant le public</a:t>
                      </a:r>
                      <a:endParaRPr sz="1050" dirty="0">
                        <a:latin typeface="Lato Regular"/>
                        <a:ea typeface="Cambria"/>
                        <a:cs typeface="Lato Regular"/>
                        <a:sym typeface="Cambria"/>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chemeClr val="bg1"/>
                    </a:solidFill>
                  </a:tcPr>
                </a:tc>
                <a:extLst>
                  <a:ext uri="{0D108BD9-81ED-4DB2-BD59-A6C34878D82A}">
                    <a16:rowId xmlns:a16="http://schemas.microsoft.com/office/drawing/2014/main" val="10001"/>
                  </a:ext>
                </a:extLst>
              </a:tr>
              <a:tr h="1788662">
                <a:tc>
                  <a:txBody>
                    <a:bodyPr/>
                    <a:lstStyle/>
                    <a:p>
                      <a:pPr marL="0" lvl="0" indent="0" algn="l" rtl="0">
                        <a:lnSpc>
                          <a:spcPct val="115000"/>
                        </a:lnSpc>
                        <a:spcBef>
                          <a:spcPts val="0"/>
                        </a:spcBef>
                        <a:spcAft>
                          <a:spcPts val="0"/>
                        </a:spcAft>
                        <a:buNone/>
                      </a:pPr>
                      <a:r>
                        <a:rPr lang="fr" sz="1050" b="1" dirty="0">
                          <a:latin typeface="Lato Regular"/>
                          <a:ea typeface="Cambria"/>
                          <a:cs typeface="Lato Regular"/>
                          <a:sym typeface="Cambria"/>
                        </a:rPr>
                        <a:t>Promesse au public</a:t>
                      </a:r>
                      <a:endParaRPr sz="1050" b="1" dirty="0">
                        <a:latin typeface="Lato Regular"/>
                        <a:ea typeface="Cambria"/>
                        <a:cs typeface="Lato Regular"/>
                        <a:sym typeface="Cambria"/>
                      </a:endParaRPr>
                    </a:p>
                  </a:txBody>
                  <a:tcPr marL="68575" marR="68575" marT="91425" marB="91425" anchor="ctr">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chemeClr val="bg1">
                        <a:lumMod val="75000"/>
                      </a:schemeClr>
                    </a:solidFill>
                  </a:tcPr>
                </a:tc>
                <a:tc>
                  <a:txBody>
                    <a:bodyPr/>
                    <a:lstStyle/>
                    <a:p>
                      <a:pPr marL="171450" lvl="0" indent="-171450" algn="l" rtl="0">
                        <a:lnSpc>
                          <a:spcPct val="115000"/>
                        </a:lnSpc>
                        <a:spcBef>
                          <a:spcPts val="0"/>
                        </a:spcBef>
                        <a:spcAft>
                          <a:spcPts val="0"/>
                        </a:spcAft>
                        <a:buFont typeface="Arial"/>
                        <a:buChar char="•"/>
                      </a:pPr>
                      <a:r>
                        <a:rPr lang="fr" sz="1050" dirty="0">
                          <a:latin typeface="Lato Regular"/>
                          <a:ea typeface="Cambria"/>
                          <a:cs typeface="Lato Regular"/>
                          <a:sym typeface="Cambria"/>
                        </a:rPr>
                        <a:t>Les tenir informer de toutes les étapes</a:t>
                      </a:r>
                      <a:endParaRPr sz="1050" dirty="0">
                        <a:latin typeface="Lato Regular"/>
                        <a:ea typeface="Cambria"/>
                        <a:cs typeface="Lato Regular"/>
                        <a:sym typeface="Cambria"/>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chemeClr val="bg1"/>
                    </a:solidFill>
                  </a:tcPr>
                </a:tc>
                <a:tc>
                  <a:txBody>
                    <a:bodyPr/>
                    <a:lstStyle/>
                    <a:p>
                      <a:pPr marL="171450" lvl="0" indent="-171450" algn="l" rtl="0">
                        <a:lnSpc>
                          <a:spcPct val="115000"/>
                        </a:lnSpc>
                        <a:spcBef>
                          <a:spcPts val="0"/>
                        </a:spcBef>
                        <a:spcAft>
                          <a:spcPts val="0"/>
                        </a:spcAft>
                        <a:buFont typeface="Arial"/>
                        <a:buChar char="•"/>
                      </a:pPr>
                      <a:r>
                        <a:rPr lang="fr" sz="1050" dirty="0">
                          <a:latin typeface="Lato Regular"/>
                          <a:ea typeface="Cambria"/>
                          <a:cs typeface="Lato Regular"/>
                          <a:sym typeface="Cambria"/>
                        </a:rPr>
                        <a:t>Informer,</a:t>
                      </a:r>
                      <a:r>
                        <a:rPr lang="fr" sz="1050" dirty="0">
                          <a:latin typeface="Lato Regular"/>
                          <a:ea typeface="Cambria"/>
                          <a:cs typeface="Lato Regular"/>
                        </a:rPr>
                        <a:t> </a:t>
                      </a:r>
                      <a:endParaRPr lang="fr" sz="1050">
                        <a:latin typeface="Lato Regular"/>
                        <a:ea typeface="Cambria"/>
                        <a:cs typeface="Lato Regular"/>
                        <a:sym typeface="Cambria"/>
                      </a:endParaRPr>
                    </a:p>
                    <a:p>
                      <a:pPr marL="171450" lvl="0" indent="-171450" algn="l" rtl="0">
                        <a:lnSpc>
                          <a:spcPct val="115000"/>
                        </a:lnSpc>
                        <a:spcBef>
                          <a:spcPts val="0"/>
                        </a:spcBef>
                        <a:spcAft>
                          <a:spcPts val="0"/>
                        </a:spcAft>
                        <a:buFont typeface="Arial"/>
                        <a:buChar char="•"/>
                      </a:pPr>
                      <a:r>
                        <a:rPr lang="fr" sz="1050" dirty="0">
                          <a:latin typeface="Lato Regular"/>
                          <a:ea typeface="Cambria"/>
                          <a:cs typeface="Lato Regular"/>
                          <a:sym typeface="Cambria"/>
                        </a:rPr>
                        <a:t>Écouter,</a:t>
                      </a:r>
                    </a:p>
                    <a:p>
                      <a:pPr marL="171450" lvl="0" indent="-171450" algn="l" rtl="0">
                        <a:lnSpc>
                          <a:spcPct val="115000"/>
                        </a:lnSpc>
                        <a:spcBef>
                          <a:spcPts val="0"/>
                        </a:spcBef>
                        <a:spcAft>
                          <a:spcPts val="0"/>
                        </a:spcAft>
                        <a:buFont typeface="Arial"/>
                        <a:buChar char="•"/>
                      </a:pPr>
                      <a:r>
                        <a:rPr lang="fr" sz="1050" dirty="0">
                          <a:latin typeface="Lato Regular"/>
                          <a:ea typeface="Cambria"/>
                          <a:cs typeface="Lato Regular"/>
                          <a:sym typeface="Cambria"/>
                        </a:rPr>
                        <a:t>Prendre acte des préoccupations</a:t>
                      </a:r>
                      <a:r>
                        <a:rPr lang="fr" sz="1050" dirty="0">
                          <a:latin typeface="Lato Regular"/>
                          <a:ea typeface="Cambria"/>
                          <a:cs typeface="Lato Regular"/>
                        </a:rPr>
                        <a:t> </a:t>
                      </a:r>
                      <a:endParaRPr lang="fr" sz="1050" dirty="0">
                        <a:latin typeface="Lato Regular"/>
                        <a:ea typeface="Cambria"/>
                        <a:cs typeface="Lato Regular"/>
                        <a:sym typeface="Cambria"/>
                      </a:endParaRPr>
                    </a:p>
                    <a:p>
                      <a:pPr marL="171450" lvl="0" indent="-171450" algn="l" rtl="0">
                        <a:lnSpc>
                          <a:spcPct val="115000"/>
                        </a:lnSpc>
                        <a:spcBef>
                          <a:spcPts val="0"/>
                        </a:spcBef>
                        <a:spcAft>
                          <a:spcPts val="0"/>
                        </a:spcAft>
                        <a:buFont typeface="Arial"/>
                        <a:buChar char="•"/>
                      </a:pPr>
                      <a:r>
                        <a:rPr lang="fr" sz="1050" dirty="0">
                          <a:latin typeface="Lato Regular"/>
                          <a:ea typeface="Cambria"/>
                          <a:cs typeface="Lato Regular"/>
                          <a:sym typeface="Cambria"/>
                        </a:rPr>
                        <a:t>Fournir un retour d’information</a:t>
                      </a:r>
                      <a:endParaRPr sz="1050" dirty="0">
                        <a:latin typeface="Lato Regular"/>
                        <a:ea typeface="Cambria"/>
                        <a:cs typeface="Lato Regular"/>
                        <a:sym typeface="Cambria"/>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chemeClr val="bg1"/>
                    </a:solidFill>
                  </a:tcPr>
                </a:tc>
                <a:tc>
                  <a:txBody>
                    <a:bodyPr/>
                    <a:lstStyle/>
                    <a:p>
                      <a:pPr marL="171450" lvl="0" indent="-171450" algn="l" rtl="0">
                        <a:lnSpc>
                          <a:spcPct val="115000"/>
                        </a:lnSpc>
                        <a:spcBef>
                          <a:spcPts val="0"/>
                        </a:spcBef>
                        <a:spcAft>
                          <a:spcPts val="0"/>
                        </a:spcAft>
                        <a:buFont typeface="Arial"/>
                        <a:buChar char="•"/>
                      </a:pPr>
                      <a:r>
                        <a:rPr lang="fr" sz="1050" dirty="0">
                          <a:latin typeface="Lato Regular"/>
                          <a:ea typeface="Cambria"/>
                          <a:cs typeface="Lato Regular"/>
                          <a:sym typeface="Cambria"/>
                        </a:rPr>
                        <a:t>Tenir compte des préoccupations et des aspirations directement exprimées.</a:t>
                      </a:r>
                    </a:p>
                    <a:p>
                      <a:pPr marL="171450" lvl="0" indent="-171450" algn="l" rtl="0">
                        <a:lnSpc>
                          <a:spcPct val="115000"/>
                        </a:lnSpc>
                        <a:spcBef>
                          <a:spcPts val="0"/>
                        </a:spcBef>
                        <a:spcAft>
                          <a:spcPts val="0"/>
                        </a:spcAft>
                        <a:buFont typeface="Arial"/>
                        <a:buChar char="•"/>
                      </a:pPr>
                      <a:r>
                        <a:rPr lang="fr" sz="1050" dirty="0">
                          <a:latin typeface="Lato Regular"/>
                          <a:ea typeface="Cambria"/>
                          <a:cs typeface="Lato Regular"/>
                          <a:sym typeface="Cambria"/>
                        </a:rPr>
                        <a:t>Intégrer les alternatives élaborées et les réactions concernant l’influence du public sur la décision.</a:t>
                      </a:r>
                      <a:endParaRPr sz="1050" dirty="0">
                        <a:latin typeface="Lato Regular"/>
                        <a:ea typeface="Cambria"/>
                        <a:cs typeface="Lato Regular"/>
                        <a:sym typeface="Cambria"/>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chemeClr val="bg1"/>
                    </a:solidFill>
                  </a:tcPr>
                </a:tc>
                <a:tc>
                  <a:txBody>
                    <a:bodyPr/>
                    <a:lstStyle/>
                    <a:p>
                      <a:pPr marL="171450" lvl="0" indent="-171450" algn="l" rtl="0">
                        <a:lnSpc>
                          <a:spcPct val="115000"/>
                        </a:lnSpc>
                        <a:spcBef>
                          <a:spcPts val="0"/>
                        </a:spcBef>
                        <a:spcAft>
                          <a:spcPts val="0"/>
                        </a:spcAft>
                        <a:buFont typeface="Arial"/>
                        <a:buChar char="•"/>
                      </a:pPr>
                      <a:r>
                        <a:rPr lang="fr" sz="1050" dirty="0">
                          <a:latin typeface="Lato Regular"/>
                          <a:ea typeface="Cambria"/>
                          <a:cs typeface="Lato Regular"/>
                          <a:sym typeface="Cambria"/>
                        </a:rPr>
                        <a:t>Rechercher activement des conseils et apporter des solutions innovantes</a:t>
                      </a:r>
                    </a:p>
                    <a:p>
                      <a:pPr marL="171450" lvl="0" indent="-171450" algn="l" rtl="0">
                        <a:lnSpc>
                          <a:spcPct val="115000"/>
                        </a:lnSpc>
                        <a:spcBef>
                          <a:spcPts val="0"/>
                        </a:spcBef>
                        <a:spcAft>
                          <a:spcPts val="0"/>
                        </a:spcAft>
                        <a:buFont typeface="Arial"/>
                        <a:buChar char="•"/>
                      </a:pPr>
                      <a:r>
                        <a:rPr lang="fr" sz="1050" dirty="0">
                          <a:latin typeface="Lato Regular"/>
                          <a:ea typeface="Cambria"/>
                          <a:cs typeface="Lato Regular"/>
                          <a:sym typeface="Cambria"/>
                        </a:rPr>
                        <a:t>Apporter vos conseils pour faciliter leur prise de décision.</a:t>
                      </a:r>
                      <a:endParaRPr sz="1050" dirty="0">
                        <a:latin typeface="Lato Regular"/>
                        <a:ea typeface="Cambria"/>
                        <a:cs typeface="Lato Regular"/>
                        <a:sym typeface="Cambria"/>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chemeClr val="bg1"/>
                    </a:solidFill>
                  </a:tcPr>
                </a:tc>
                <a:tc>
                  <a:txBody>
                    <a:bodyPr/>
                    <a:lstStyle/>
                    <a:p>
                      <a:pPr marL="171450" lvl="0" indent="-171450" algn="l" rtl="0">
                        <a:lnSpc>
                          <a:spcPct val="115000"/>
                        </a:lnSpc>
                        <a:spcBef>
                          <a:spcPts val="0"/>
                        </a:spcBef>
                        <a:spcAft>
                          <a:spcPts val="0"/>
                        </a:spcAft>
                        <a:buFont typeface="Arial"/>
                        <a:buChar char="•"/>
                      </a:pPr>
                      <a:r>
                        <a:rPr lang="fr" sz="1050" dirty="0">
                          <a:latin typeface="Lato Regular"/>
                          <a:ea typeface="Cambria"/>
                          <a:cs typeface="Lato Regular"/>
                          <a:sym typeface="Cambria"/>
                        </a:rPr>
                        <a:t>Nous mettrons en œuvre ce que vous aurez décidé</a:t>
                      </a:r>
                      <a:endParaRPr sz="1050" dirty="0">
                        <a:latin typeface="Lato Regular"/>
                        <a:ea typeface="Cambria"/>
                        <a:cs typeface="Lato Regular"/>
                        <a:sym typeface="Cambria"/>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chemeClr val="bg1"/>
                    </a:solidFill>
                  </a:tcPr>
                </a:tc>
                <a:extLst>
                  <a:ext uri="{0D108BD9-81ED-4DB2-BD59-A6C34878D82A}">
                    <a16:rowId xmlns:a16="http://schemas.microsoft.com/office/drawing/2014/main" val="10002"/>
                  </a:ext>
                </a:extLst>
              </a:tr>
              <a:tr h="1385330">
                <a:tc>
                  <a:txBody>
                    <a:bodyPr/>
                    <a:lstStyle/>
                    <a:p>
                      <a:pPr marL="0" lvl="0" indent="0" algn="l" rtl="0">
                        <a:lnSpc>
                          <a:spcPct val="115000"/>
                        </a:lnSpc>
                        <a:spcBef>
                          <a:spcPts val="0"/>
                        </a:spcBef>
                        <a:spcAft>
                          <a:spcPts val="0"/>
                        </a:spcAft>
                        <a:buNone/>
                      </a:pPr>
                      <a:r>
                        <a:rPr lang="fr" sz="1050" b="1" dirty="0">
                          <a:latin typeface="Lato Regular"/>
                          <a:ea typeface="Cambria"/>
                          <a:cs typeface="Lato Regular"/>
                          <a:sym typeface="Cambria"/>
                        </a:rPr>
                        <a:t>Exemples techniques</a:t>
                      </a:r>
                      <a:endParaRPr sz="1050" b="1" dirty="0">
                        <a:latin typeface="Lato Regular"/>
                        <a:ea typeface="Cambria"/>
                        <a:cs typeface="Lato Regular"/>
                        <a:sym typeface="Cambria"/>
                      </a:endParaRPr>
                    </a:p>
                  </a:txBody>
                  <a:tcPr marL="68575" marR="68575" marT="91425" marB="91425" anchor="ctr">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chemeClr val="bg1">
                        <a:lumMod val="75000"/>
                      </a:schemeClr>
                    </a:solidFill>
                  </a:tcPr>
                </a:tc>
                <a:tc>
                  <a:txBody>
                    <a:bodyPr/>
                    <a:lstStyle/>
                    <a:p>
                      <a:pPr marL="179070" lvl="0" indent="-179070" algn="l" rtl="0">
                        <a:lnSpc>
                          <a:spcPct val="115000"/>
                        </a:lnSpc>
                        <a:spcBef>
                          <a:spcPts val="0"/>
                        </a:spcBef>
                        <a:spcAft>
                          <a:spcPts val="0"/>
                        </a:spcAft>
                        <a:buFont typeface="Arial"/>
                        <a:buChar char="•"/>
                      </a:pPr>
                      <a:r>
                        <a:rPr lang="fr" sz="1000" dirty="0">
                          <a:solidFill>
                            <a:schemeClr val="tx1"/>
                          </a:solidFill>
                          <a:latin typeface="Lato Regular"/>
                          <a:ea typeface="Cambria"/>
                          <a:cs typeface="Lato Regular"/>
                          <a:sym typeface="Cambria"/>
                        </a:rPr>
                        <a:t>Fiche d’information, site web, radio, télévision, WhatsApp, crieurs publics, canaux communautaires traditionnels (crieurs publics et griots), projection de films, magasin de musique, etc.</a:t>
                      </a:r>
                      <a:endParaRPr sz="1000" dirty="0">
                        <a:solidFill>
                          <a:schemeClr val="tx1"/>
                        </a:solidFill>
                        <a:latin typeface="Lato Regular"/>
                        <a:ea typeface="Cambria"/>
                        <a:cs typeface="Lato Regular"/>
                        <a:sym typeface="Cambria"/>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chemeClr val="bg1"/>
                    </a:solidFill>
                  </a:tcPr>
                </a:tc>
                <a:tc>
                  <a:txBody>
                    <a:bodyPr/>
                    <a:lstStyle/>
                    <a:p>
                      <a:pPr marL="179070" lvl="0" indent="-179070" algn="l" rtl="0">
                        <a:lnSpc>
                          <a:spcPct val="115000"/>
                        </a:lnSpc>
                        <a:spcBef>
                          <a:spcPts val="0"/>
                        </a:spcBef>
                        <a:spcAft>
                          <a:spcPts val="0"/>
                        </a:spcAft>
                        <a:buFont typeface="Arial"/>
                        <a:buChar char="•"/>
                      </a:pPr>
                      <a:r>
                        <a:rPr lang="fr" sz="1050" dirty="0">
                          <a:latin typeface="Lato Regular"/>
                          <a:ea typeface="Cambria"/>
                          <a:cs typeface="Lato Regular"/>
                          <a:sym typeface="Cambria"/>
                        </a:rPr>
                        <a:t>Groupe de réflexion</a:t>
                      </a:r>
                      <a:r>
                        <a:rPr lang="fr" sz="1050" dirty="0">
                          <a:latin typeface="Lato Regular"/>
                          <a:ea typeface="Cambria"/>
                          <a:cs typeface="Lato Regular"/>
                        </a:rPr>
                        <a:t> </a:t>
                      </a:r>
                      <a:endParaRPr lang="fr" sz="1050">
                        <a:latin typeface="Lato Regular"/>
                        <a:ea typeface="Cambria"/>
                        <a:cs typeface="Lato Regular"/>
                        <a:sym typeface="Cambria"/>
                      </a:endParaRPr>
                    </a:p>
                    <a:p>
                      <a:pPr marL="179070" lvl="0" indent="-179070" algn="l" rtl="0">
                        <a:lnSpc>
                          <a:spcPct val="115000"/>
                        </a:lnSpc>
                        <a:spcBef>
                          <a:spcPts val="0"/>
                        </a:spcBef>
                        <a:spcAft>
                          <a:spcPts val="0"/>
                        </a:spcAft>
                        <a:buFont typeface="Arial"/>
                        <a:buChar char="•"/>
                      </a:pPr>
                      <a:r>
                        <a:rPr lang="fr" sz="1050" dirty="0">
                          <a:latin typeface="Lato Regular"/>
                          <a:ea typeface="Cambria"/>
                          <a:cs typeface="Lato Regular"/>
                          <a:sym typeface="Cambria"/>
                        </a:rPr>
                        <a:t>Réunion publique</a:t>
                      </a:r>
                      <a:r>
                        <a:rPr lang="fr" sz="1050" dirty="0">
                          <a:latin typeface="Lato Regular"/>
                          <a:ea typeface="Cambria"/>
                          <a:cs typeface="Lato Regular"/>
                        </a:rPr>
                        <a:t> </a:t>
                      </a:r>
                      <a:endParaRPr lang="fr" sz="1050" dirty="0">
                        <a:latin typeface="Lato Regular"/>
                        <a:ea typeface="Cambria"/>
                        <a:cs typeface="Lato Regular"/>
                        <a:sym typeface="Cambria"/>
                      </a:endParaRPr>
                    </a:p>
                    <a:p>
                      <a:pPr marL="179070" lvl="0" indent="-179070" algn="l" rtl="0">
                        <a:lnSpc>
                          <a:spcPct val="115000"/>
                        </a:lnSpc>
                        <a:spcBef>
                          <a:spcPts val="0"/>
                        </a:spcBef>
                        <a:spcAft>
                          <a:spcPts val="0"/>
                        </a:spcAft>
                        <a:buFont typeface="Arial"/>
                        <a:buChar char="•"/>
                      </a:pPr>
                      <a:r>
                        <a:rPr lang="fr" sz="1050" dirty="0">
                          <a:latin typeface="Lato Regular"/>
                          <a:ea typeface="Cambria"/>
                          <a:cs typeface="Lato Regular"/>
                          <a:sym typeface="Cambria"/>
                        </a:rPr>
                        <a:t>Enquête</a:t>
                      </a:r>
                      <a:r>
                        <a:rPr lang="fr" sz="1050" dirty="0">
                          <a:latin typeface="Lato Regular"/>
                          <a:ea typeface="Cambria"/>
                          <a:cs typeface="Lato Regular"/>
                        </a:rPr>
                        <a:t> </a:t>
                      </a:r>
                      <a:endParaRPr sz="1050" dirty="0">
                        <a:latin typeface="Lato Regular"/>
                        <a:ea typeface="Cambria"/>
                        <a:cs typeface="Lato Regular"/>
                        <a:sym typeface="Cambria"/>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chemeClr val="bg1"/>
                    </a:solidFill>
                  </a:tcPr>
                </a:tc>
                <a:tc>
                  <a:txBody>
                    <a:bodyPr/>
                    <a:lstStyle/>
                    <a:p>
                      <a:pPr marL="179070" lvl="0" indent="-179070" algn="l" rtl="0">
                        <a:lnSpc>
                          <a:spcPct val="115000"/>
                        </a:lnSpc>
                        <a:spcBef>
                          <a:spcPts val="0"/>
                        </a:spcBef>
                        <a:spcAft>
                          <a:spcPts val="0"/>
                        </a:spcAft>
                        <a:buFont typeface="Arial"/>
                        <a:buChar char="•"/>
                      </a:pPr>
                      <a:r>
                        <a:rPr lang="fr" sz="1050" dirty="0">
                          <a:latin typeface="Lato Regular"/>
                          <a:ea typeface="Cambria"/>
                          <a:cs typeface="Lato Regular"/>
                          <a:sym typeface="Cambria"/>
                        </a:rPr>
                        <a:t>Atelier</a:t>
                      </a:r>
                      <a:r>
                        <a:rPr lang="fr" sz="1050" dirty="0">
                          <a:latin typeface="Lato Regular"/>
                          <a:ea typeface="Cambria"/>
                          <a:cs typeface="Lato Regular"/>
                        </a:rPr>
                        <a:t> </a:t>
                      </a:r>
                      <a:endParaRPr lang="fr" sz="1050">
                        <a:latin typeface="Lato Regular"/>
                        <a:ea typeface="Cambria"/>
                        <a:cs typeface="Lato Regular"/>
                        <a:sym typeface="Cambria"/>
                      </a:endParaRPr>
                    </a:p>
                    <a:p>
                      <a:pPr marL="179070" lvl="0" indent="-179070" algn="l" rtl="0">
                        <a:lnSpc>
                          <a:spcPct val="115000"/>
                        </a:lnSpc>
                        <a:spcBef>
                          <a:spcPts val="0"/>
                        </a:spcBef>
                        <a:spcAft>
                          <a:spcPts val="0"/>
                        </a:spcAft>
                        <a:buFont typeface="Arial"/>
                        <a:buChar char="•"/>
                      </a:pPr>
                      <a:r>
                        <a:rPr lang="fr" sz="1050" dirty="0">
                          <a:latin typeface="Lato Regular"/>
                          <a:ea typeface="Cambria"/>
                          <a:cs typeface="Lato Regular"/>
                          <a:sym typeface="Cambria"/>
                        </a:rPr>
                        <a:t>Scrutin délibératif</a:t>
                      </a:r>
                      <a:endParaRPr sz="1050" dirty="0">
                        <a:latin typeface="Lato Regular"/>
                        <a:ea typeface="Cambria"/>
                        <a:cs typeface="Lato Regular"/>
                        <a:sym typeface="Cambria"/>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chemeClr val="bg1"/>
                    </a:solidFill>
                  </a:tcPr>
                </a:tc>
                <a:tc>
                  <a:txBody>
                    <a:bodyPr/>
                    <a:lstStyle/>
                    <a:p>
                      <a:pPr marL="179070" lvl="0" indent="-179070" algn="l" rtl="0">
                        <a:lnSpc>
                          <a:spcPct val="115000"/>
                        </a:lnSpc>
                        <a:spcBef>
                          <a:spcPts val="0"/>
                        </a:spcBef>
                        <a:spcAft>
                          <a:spcPts val="0"/>
                        </a:spcAft>
                        <a:buFont typeface="Arial"/>
                        <a:buChar char="•"/>
                      </a:pPr>
                      <a:r>
                        <a:rPr lang="fr" sz="1050" dirty="0">
                          <a:latin typeface="Lato Regular"/>
                          <a:ea typeface="Cambria"/>
                          <a:cs typeface="Lato Regular"/>
                          <a:sym typeface="Cambria"/>
                        </a:rPr>
                        <a:t>Prise de décision participative</a:t>
                      </a:r>
                      <a:r>
                        <a:rPr lang="fr" sz="1050" dirty="0">
                          <a:latin typeface="Lato Regular"/>
                          <a:ea typeface="Cambria"/>
                          <a:cs typeface="Lato Regular"/>
                        </a:rPr>
                        <a:t> </a:t>
                      </a:r>
                      <a:endParaRPr lang="fr" sz="1050">
                        <a:latin typeface="Lato Regular"/>
                        <a:ea typeface="Cambria"/>
                        <a:cs typeface="Lato Regular"/>
                        <a:sym typeface="Cambria"/>
                      </a:endParaRPr>
                    </a:p>
                    <a:p>
                      <a:pPr marL="179070" lvl="0" indent="-179070" algn="l" rtl="0">
                        <a:lnSpc>
                          <a:spcPct val="115000"/>
                        </a:lnSpc>
                        <a:spcBef>
                          <a:spcPts val="0"/>
                        </a:spcBef>
                        <a:spcAft>
                          <a:spcPts val="0"/>
                        </a:spcAft>
                        <a:buFont typeface="Arial"/>
                        <a:buChar char="•"/>
                      </a:pPr>
                      <a:r>
                        <a:rPr lang="fr" sz="1050" dirty="0">
                          <a:latin typeface="Lato Regular"/>
                          <a:ea typeface="Cambria"/>
                          <a:cs typeface="Lato Regular"/>
                          <a:sym typeface="Cambria"/>
                        </a:rPr>
                        <a:t>Recherche de consensus</a:t>
                      </a:r>
                    </a:p>
                    <a:p>
                      <a:pPr marL="179070" lvl="0" indent="-179070" algn="l" rtl="0">
                        <a:lnSpc>
                          <a:spcPct val="115000"/>
                        </a:lnSpc>
                        <a:spcBef>
                          <a:spcPts val="0"/>
                        </a:spcBef>
                        <a:spcAft>
                          <a:spcPts val="0"/>
                        </a:spcAft>
                        <a:buFont typeface="Arial"/>
                        <a:buChar char="•"/>
                      </a:pPr>
                      <a:r>
                        <a:rPr lang="fr" sz="1050" dirty="0">
                          <a:latin typeface="Lato Regular"/>
                          <a:ea typeface="Cambria"/>
                          <a:cs typeface="Lato Regular"/>
                          <a:sym typeface="Cambria"/>
                        </a:rPr>
                        <a:t>Groupe consultatif de citoyens</a:t>
                      </a:r>
                      <a:endParaRPr sz="1050" dirty="0">
                        <a:latin typeface="Lato Regular"/>
                        <a:ea typeface="Cambria"/>
                        <a:cs typeface="Lato Regular"/>
                        <a:sym typeface="Cambria"/>
                      </a:endParaRPr>
                    </a:p>
                    <a:p>
                      <a:pPr marL="0" lvl="0" indent="0" algn="l" rtl="0">
                        <a:lnSpc>
                          <a:spcPct val="115000"/>
                        </a:lnSpc>
                        <a:spcBef>
                          <a:spcPts val="0"/>
                        </a:spcBef>
                        <a:spcAft>
                          <a:spcPts val="0"/>
                        </a:spcAft>
                        <a:buNone/>
                      </a:pPr>
                      <a:endParaRPr sz="1050" dirty="0">
                        <a:latin typeface="Lato Regular"/>
                        <a:ea typeface="Cambria"/>
                        <a:cs typeface="Lato Regular"/>
                        <a:sym typeface="Cambria"/>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chemeClr val="bg1"/>
                    </a:solidFill>
                  </a:tcPr>
                </a:tc>
                <a:tc>
                  <a:txBody>
                    <a:bodyPr/>
                    <a:lstStyle/>
                    <a:p>
                      <a:pPr marL="179388" lvl="0" indent="-179388" algn="l" rtl="0">
                        <a:lnSpc>
                          <a:spcPct val="115000"/>
                        </a:lnSpc>
                        <a:spcBef>
                          <a:spcPts val="0"/>
                        </a:spcBef>
                        <a:spcAft>
                          <a:spcPts val="0"/>
                        </a:spcAft>
                        <a:buFont typeface="Arial"/>
                        <a:buChar char="•"/>
                      </a:pPr>
                      <a:r>
                        <a:rPr lang="fr" sz="1050" dirty="0">
                          <a:latin typeface="Lato Regular"/>
                          <a:ea typeface="Cambria"/>
                          <a:cs typeface="Lato Regular"/>
                          <a:sym typeface="Cambria"/>
                        </a:rPr>
                        <a:t>Décision déléguée</a:t>
                      </a:r>
                      <a:endParaRPr sz="1050" dirty="0">
                        <a:latin typeface="Lato Regular"/>
                        <a:ea typeface="Cambria"/>
                        <a:cs typeface="Lato Regular"/>
                        <a:sym typeface="Cambria"/>
                      </a:endParaRPr>
                    </a:p>
                    <a:p>
                      <a:pPr marL="0" lvl="0" indent="0" algn="l" rtl="0">
                        <a:lnSpc>
                          <a:spcPct val="115000"/>
                        </a:lnSpc>
                        <a:spcBef>
                          <a:spcPts val="0"/>
                        </a:spcBef>
                        <a:spcAft>
                          <a:spcPts val="0"/>
                        </a:spcAft>
                        <a:buNone/>
                      </a:pPr>
                      <a:r>
                        <a:rPr lang="fr" sz="1050" dirty="0">
                          <a:latin typeface="Lato Regular"/>
                          <a:ea typeface="Cambria"/>
                          <a:cs typeface="Lato Regular"/>
                          <a:sym typeface="Cambria"/>
                        </a:rPr>
                        <a:t> </a:t>
                      </a:r>
                      <a:endParaRPr sz="1050" dirty="0">
                        <a:latin typeface="Lato Regular"/>
                        <a:ea typeface="Cambria"/>
                        <a:cs typeface="Lato Regular"/>
                        <a:sym typeface="Cambria"/>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solidFill>
                      <a:schemeClr val="bg1"/>
                    </a:solidFill>
                  </a:tcPr>
                </a:tc>
                <a:extLst>
                  <a:ext uri="{0D108BD9-81ED-4DB2-BD59-A6C34878D82A}">
                    <a16:rowId xmlns:a16="http://schemas.microsoft.com/office/drawing/2014/main" val="10003"/>
                  </a:ext>
                </a:extLst>
              </a:tr>
            </a:tbl>
          </a:graphicData>
        </a:graphic>
      </p:graphicFrame>
      <p:sp>
        <p:nvSpPr>
          <p:cNvPr id="2" name="Google Shape;1318;g77cecb6c06_0_392">
            <a:extLst>
              <a:ext uri="{FF2B5EF4-FFF2-40B4-BE49-F238E27FC236}">
                <a16:creationId xmlns:a16="http://schemas.microsoft.com/office/drawing/2014/main" id="{A44AC3DB-B281-43D9-99D7-2B0F872507F3}"/>
              </a:ext>
            </a:extLst>
          </p:cNvPr>
          <p:cNvSpPr txBox="1">
            <a:spLocks noGrp="1"/>
          </p:cNvSpPr>
          <p:nvPr>
            <p:ph type="title" idx="4294967295"/>
          </p:nvPr>
        </p:nvSpPr>
        <p:spPr>
          <a:xfrm>
            <a:off x="0" y="0"/>
            <a:ext cx="9007475" cy="519113"/>
          </a:xfrm>
          <a:prstGeom prst="rect">
            <a:avLst/>
          </a:prstGeom>
          <a:noFill/>
        </p:spPr>
        <p:txBody>
          <a:bodyPr spcFirstLastPara="1" vert="horz" wrap="square" lIns="91425" tIns="45700" rIns="91425" bIns="45700" rtlCol="0" anchor="ctr" anchorCtr="0">
            <a:noAutofit/>
          </a:bodyPr>
          <a:lstStyle/>
          <a:p>
            <a:pPr>
              <a:spcBef>
                <a:spcPts val="0"/>
              </a:spcBef>
            </a:pPr>
            <a:r>
              <a:rPr lang="fr" sz="2400" dirty="0"/>
              <a:t>Chaîne complète de l’engagement communautaire</a:t>
            </a:r>
            <a:endParaRPr sz="2400" dirty="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242"/>
        <p:cNvGrpSpPr/>
        <p:nvPr/>
      </p:nvGrpSpPr>
      <p:grpSpPr>
        <a:xfrm>
          <a:off x="0" y="0"/>
          <a:ext cx="0" cy="0"/>
          <a:chOff x="0" y="0"/>
          <a:chExt cx="0" cy="0"/>
        </a:xfrm>
      </p:grpSpPr>
      <p:sp>
        <p:nvSpPr>
          <p:cNvPr id="1244" name="Google Shape;1244;g77cecb61f7_6_0"/>
          <p:cNvSpPr txBox="1">
            <a:spLocks noGrp="1"/>
          </p:cNvSpPr>
          <p:nvPr>
            <p:ph type="body" sz="quarter" idx="13"/>
          </p:nvPr>
        </p:nvSpPr>
        <p:spPr>
          <a:xfrm>
            <a:off x="933651" y="1905801"/>
            <a:ext cx="10565330" cy="1193501"/>
          </a:xfrm>
          <a:prstGeom prst="rect">
            <a:avLst/>
          </a:prstGeom>
          <a:noFill/>
          <a:ln>
            <a:noFill/>
          </a:ln>
        </p:spPr>
        <p:txBody>
          <a:bodyPr spcFirstLastPara="1" vert="horz" wrap="square" lIns="91425" tIns="45700" rIns="91425" bIns="45700" rtlCol="0" anchor="t" anchorCtr="0">
            <a:noAutofit/>
          </a:bodyPr>
          <a:lstStyle/>
          <a:p>
            <a:pPr marL="25400" algn="ctr">
              <a:lnSpc>
                <a:spcPct val="100000"/>
              </a:lnSpc>
              <a:spcBef>
                <a:spcPts val="0"/>
              </a:spcBef>
              <a:spcAft>
                <a:spcPts val="0"/>
              </a:spcAft>
              <a:buClr>
                <a:schemeClr val="bg1"/>
              </a:buClr>
              <a:buSzPts val="2400"/>
            </a:pPr>
            <a:r>
              <a:rPr lang="fr" sz="3600" b="1" dirty="0">
                <a:solidFill>
                  <a:schemeClr val="bg1"/>
                </a:solidFill>
                <a:latin typeface="+mn-lt"/>
              </a:rPr>
              <a:t>3. L’engagement communautaire au cours des différentes phases des situations d’urgence</a:t>
            </a:r>
            <a:endParaRPr sz="3600" b="1" dirty="0">
              <a:solidFill>
                <a:schemeClr val="bg1"/>
              </a:solidFill>
              <a:latin typeface="+mn-lt"/>
            </a:endParaRPr>
          </a:p>
        </p:txBody>
      </p:sp>
    </p:spTree>
    <p:extLst>
      <p:ext uri="{BB962C8B-B14F-4D97-AF65-F5344CB8AC3E}">
        <p14:creationId xmlns:p14="http://schemas.microsoft.com/office/powerpoint/2010/main" val="4188898803"/>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31"/>
        <p:cNvGrpSpPr/>
        <p:nvPr/>
      </p:nvGrpSpPr>
      <p:grpSpPr>
        <a:xfrm>
          <a:off x="0" y="0"/>
          <a:ext cx="0" cy="0"/>
          <a:chOff x="0" y="0"/>
          <a:chExt cx="0" cy="0"/>
        </a:xfrm>
      </p:grpSpPr>
      <p:sp>
        <p:nvSpPr>
          <p:cNvPr id="1332" name="Google Shape;1332;g77cecb6c06_0_375"/>
          <p:cNvSpPr txBox="1">
            <a:spLocks noGrp="1"/>
          </p:cNvSpPr>
          <p:nvPr>
            <p:ph type="title" idx="4294967295"/>
          </p:nvPr>
        </p:nvSpPr>
        <p:spPr>
          <a:xfrm>
            <a:off x="0" y="-60945"/>
            <a:ext cx="6634163" cy="719137"/>
          </a:xfrm>
          <a:prstGeom prst="rect">
            <a:avLst/>
          </a:prstGeom>
          <a:noFill/>
          <a:ln>
            <a:noFill/>
          </a:ln>
        </p:spPr>
        <p:txBody>
          <a:bodyPr spcFirstLastPara="1" vert="horz" wrap="square" lIns="91425" tIns="45700" rIns="91425" bIns="45700" rtlCol="0" anchor="ctr" anchorCtr="0">
            <a:noAutofit/>
          </a:bodyPr>
          <a:lstStyle/>
          <a:p>
            <a:pPr algn="just">
              <a:spcBef>
                <a:spcPts val="0"/>
              </a:spcBef>
              <a:buClr>
                <a:schemeClr val="dk1"/>
              </a:buClr>
              <a:buSzPts val="4300"/>
            </a:pPr>
            <a:r>
              <a:rPr lang="fr-FR" dirty="0"/>
              <a:t>L</a:t>
            </a:r>
            <a:r>
              <a:rPr dirty="0"/>
              <a:t>’engagement communautaire au cours des différentes phases des situations </a:t>
            </a:r>
            <a:r>
              <a:rPr dirty="0" err="1"/>
              <a:t>d’urgence</a:t>
            </a:r>
            <a:endParaRPr dirty="0"/>
          </a:p>
        </p:txBody>
      </p:sp>
      <p:grpSp>
        <p:nvGrpSpPr>
          <p:cNvPr id="8" name="Group 7">
            <a:extLst>
              <a:ext uri="{FF2B5EF4-FFF2-40B4-BE49-F238E27FC236}">
                <a16:creationId xmlns:a16="http://schemas.microsoft.com/office/drawing/2014/main" id="{8F063F23-AB32-49EF-A35E-7100EF9992E1}"/>
              </a:ext>
            </a:extLst>
          </p:cNvPr>
          <p:cNvGrpSpPr/>
          <p:nvPr/>
        </p:nvGrpSpPr>
        <p:grpSpPr>
          <a:xfrm>
            <a:off x="2110855" y="1188777"/>
            <a:ext cx="7736814" cy="1418256"/>
            <a:chOff x="2110855" y="1188777"/>
            <a:chExt cx="7736814" cy="1418256"/>
          </a:xfrm>
        </p:grpSpPr>
        <p:sp>
          <p:nvSpPr>
            <p:cNvPr id="1333" name="Google Shape;1333;g77cecb6c06_0_375"/>
            <p:cNvSpPr/>
            <p:nvPr/>
          </p:nvSpPr>
          <p:spPr>
            <a:xfrm>
              <a:off x="3094057" y="1188777"/>
              <a:ext cx="6753612" cy="1151351"/>
            </a:xfrm>
            <a:custGeom>
              <a:avLst/>
              <a:gdLst/>
              <a:ahLst/>
              <a:cxnLst/>
              <a:rect l="l" t="t" r="r" b="b"/>
              <a:pathLst>
                <a:path w="739514" h="7007967" extrusionOk="0">
                  <a:moveTo>
                    <a:pt x="739514" y="1168023"/>
                  </a:moveTo>
                  <a:lnTo>
                    <a:pt x="739514" y="5839944"/>
                  </a:lnTo>
                  <a:cubicBezTo>
                    <a:pt x="739514" y="6485024"/>
                    <a:pt x="733691" y="7007962"/>
                    <a:pt x="726507" y="7007962"/>
                  </a:cubicBezTo>
                  <a:lnTo>
                    <a:pt x="0" y="7007962"/>
                  </a:lnTo>
                  <a:lnTo>
                    <a:pt x="0" y="7007962"/>
                  </a:lnTo>
                  <a:lnTo>
                    <a:pt x="0" y="5"/>
                  </a:lnTo>
                  <a:lnTo>
                    <a:pt x="0" y="5"/>
                  </a:lnTo>
                  <a:lnTo>
                    <a:pt x="726507" y="5"/>
                  </a:lnTo>
                  <a:cubicBezTo>
                    <a:pt x="733691" y="5"/>
                    <a:pt x="739514" y="522943"/>
                    <a:pt x="739514" y="1168023"/>
                  </a:cubicBezTo>
                  <a:close/>
                </a:path>
              </a:pathLst>
            </a:custGeom>
            <a:solidFill>
              <a:schemeClr val="lt1">
                <a:alpha val="89800"/>
              </a:schemeClr>
            </a:solidFill>
            <a:ln w="12700" cap="flat" cmpd="sng">
              <a:solidFill>
                <a:srgbClr val="4372C3"/>
              </a:solidFill>
              <a:prstDash val="solid"/>
              <a:miter lim="800000"/>
              <a:headEnd type="none" w="sm" len="sm"/>
              <a:tailEnd type="none" w="sm" len="sm"/>
            </a:ln>
          </p:spPr>
          <p:txBody>
            <a:bodyPr spcFirstLastPara="1" wrap="square" lIns="142225" tIns="48800" rIns="48800" bIns="48800" rtlCol="0" anchor="ctr" anchorCtr="0">
              <a:noAutofit/>
            </a:bodyPr>
            <a:lstStyle/>
            <a:p>
              <a:pPr lvl="1">
                <a:lnSpc>
                  <a:spcPct val="90000"/>
                </a:lnSpc>
              </a:pPr>
              <a:r>
                <a:rPr lang="fr" dirty="0">
                  <a:solidFill>
                    <a:srgbClr val="0070C0"/>
                  </a:solidFill>
                  <a:latin typeface="Calibri"/>
                  <a:ea typeface="Calibri"/>
                  <a:cs typeface="Calibri"/>
                  <a:sym typeface="Calibri"/>
                </a:rPr>
                <a:t>Se préparer</a:t>
              </a:r>
              <a:endParaRPr sz="1050" dirty="0"/>
            </a:p>
            <a:p>
              <a:pPr marL="228600" lvl="1" indent="-209550">
                <a:lnSpc>
                  <a:spcPct val="90000"/>
                </a:lnSpc>
                <a:spcBef>
                  <a:spcPts val="270"/>
                </a:spcBef>
                <a:buClr>
                  <a:schemeClr val="dk1"/>
                </a:buClr>
                <a:buSzPts val="1500"/>
                <a:buFont typeface="Calibri"/>
                <a:buChar char="•"/>
              </a:pPr>
              <a:r>
                <a:rPr lang="fr" dirty="0">
                  <a:solidFill>
                    <a:schemeClr val="dk1"/>
                  </a:solidFill>
                  <a:latin typeface="Calibri"/>
                  <a:ea typeface="Calibri"/>
                  <a:cs typeface="Calibri"/>
                  <a:sym typeface="Calibri"/>
                </a:rPr>
                <a:t>Faire une évaluation générale rapide puis préparez votre approche communautaire</a:t>
              </a:r>
              <a:endParaRPr sz="1050" dirty="0"/>
            </a:p>
            <a:p>
              <a:pPr marL="228600" lvl="1" indent="-209550">
                <a:lnSpc>
                  <a:spcPct val="90000"/>
                </a:lnSpc>
                <a:spcBef>
                  <a:spcPts val="270"/>
                </a:spcBef>
                <a:buClr>
                  <a:schemeClr val="dk1"/>
                </a:buClr>
                <a:buSzPts val="1500"/>
                <a:buFont typeface="Calibri"/>
                <a:buChar char="•"/>
              </a:pPr>
              <a:r>
                <a:rPr lang="fr" dirty="0">
                  <a:solidFill>
                    <a:schemeClr val="dk1"/>
                  </a:solidFill>
                  <a:latin typeface="Calibri"/>
                  <a:ea typeface="Calibri"/>
                  <a:cs typeface="Calibri"/>
                  <a:sym typeface="Calibri"/>
                </a:rPr>
                <a:t>Détecter les acteurs, les réseaux et les groupes clés</a:t>
              </a:r>
              <a:endParaRPr sz="1050" dirty="0"/>
            </a:p>
            <a:p>
              <a:pPr marL="228600" lvl="1" indent="-209550">
                <a:lnSpc>
                  <a:spcPct val="90000"/>
                </a:lnSpc>
                <a:spcBef>
                  <a:spcPts val="270"/>
                </a:spcBef>
                <a:buClr>
                  <a:schemeClr val="dk1"/>
                </a:buClr>
                <a:buSzPts val="1500"/>
                <a:buFont typeface="Calibri"/>
                <a:buChar char="•"/>
              </a:pPr>
              <a:r>
                <a:rPr lang="fr" dirty="0">
                  <a:solidFill>
                    <a:schemeClr val="dk1"/>
                  </a:solidFill>
                  <a:latin typeface="Calibri"/>
                  <a:ea typeface="Calibri"/>
                  <a:cs typeface="Calibri"/>
                  <a:sym typeface="Calibri"/>
                </a:rPr>
                <a:t>Veiller à informer les communautés et les acteurs clés et s’assurer de la bonne compréhension des informations</a:t>
              </a:r>
              <a:endParaRPr sz="1050" dirty="0"/>
            </a:p>
          </p:txBody>
        </p:sp>
        <p:sp>
          <p:nvSpPr>
            <p:cNvPr id="1334" name="Google Shape;1334;g77cecb6c06_0_375"/>
            <p:cNvSpPr/>
            <p:nvPr/>
          </p:nvSpPr>
          <p:spPr>
            <a:xfrm>
              <a:off x="2110855" y="1459776"/>
              <a:ext cx="919717" cy="1147257"/>
            </a:xfrm>
            <a:custGeom>
              <a:avLst/>
              <a:gdLst/>
              <a:ahLst/>
              <a:cxnLst/>
              <a:rect l="l" t="t" r="r" b="b"/>
              <a:pathLst>
                <a:path w="1137714" h="974316" extrusionOk="0">
                  <a:moveTo>
                    <a:pt x="1137714" y="0"/>
                  </a:moveTo>
                  <a:lnTo>
                    <a:pt x="1137714" y="557123"/>
                  </a:lnTo>
                  <a:lnTo>
                    <a:pt x="568857" y="974316"/>
                  </a:lnTo>
                  <a:lnTo>
                    <a:pt x="0" y="557123"/>
                  </a:lnTo>
                  <a:lnTo>
                    <a:pt x="0" y="0"/>
                  </a:lnTo>
                  <a:lnTo>
                    <a:pt x="568857" y="417193"/>
                  </a:lnTo>
                  <a:lnTo>
                    <a:pt x="1137714" y="0"/>
                  </a:lnTo>
                  <a:close/>
                </a:path>
              </a:pathLst>
            </a:custGeom>
            <a:solidFill>
              <a:srgbClr val="FFF6AE"/>
            </a:solidFill>
            <a:ln w="12700" cap="flat" cmpd="sng">
              <a:solidFill>
                <a:srgbClr val="4372C3"/>
              </a:solidFill>
              <a:prstDash val="solid"/>
              <a:miter lim="800000"/>
              <a:headEnd type="none" w="sm" len="sm"/>
              <a:tailEnd type="none" w="sm" len="sm"/>
            </a:ln>
          </p:spPr>
          <p:txBody>
            <a:bodyPr spcFirstLastPara="1" wrap="square" lIns="8875" tIns="496025" rIns="8875" bIns="496025" rtlCol="0" anchor="ctr" anchorCtr="0">
              <a:noAutofit/>
            </a:bodyPr>
            <a:lstStyle/>
            <a:p>
              <a:pPr algn="ctr">
                <a:lnSpc>
                  <a:spcPct val="90000"/>
                </a:lnSpc>
                <a:buClr>
                  <a:schemeClr val="dk1"/>
                </a:buClr>
                <a:buSzPts val="1400"/>
              </a:pPr>
              <a:r>
                <a:rPr lang="fr" sz="1100" b="1">
                  <a:solidFill>
                    <a:schemeClr val="dk1"/>
                  </a:solidFill>
                  <a:latin typeface="Calibri"/>
                  <a:ea typeface="Calibri"/>
                  <a:cs typeface="Calibri"/>
                  <a:sym typeface="Calibri"/>
                </a:rPr>
                <a:t>Préparation</a:t>
              </a:r>
              <a:endParaRPr sz="1100" dirty="0"/>
            </a:p>
          </p:txBody>
        </p:sp>
      </p:grpSp>
      <p:grpSp>
        <p:nvGrpSpPr>
          <p:cNvPr id="9" name="Group 8">
            <a:extLst>
              <a:ext uri="{FF2B5EF4-FFF2-40B4-BE49-F238E27FC236}">
                <a16:creationId xmlns:a16="http://schemas.microsoft.com/office/drawing/2014/main" id="{C7539622-94A3-41CB-97F6-1F2D329B36B5}"/>
              </a:ext>
            </a:extLst>
          </p:cNvPr>
          <p:cNvGrpSpPr/>
          <p:nvPr/>
        </p:nvGrpSpPr>
        <p:grpSpPr>
          <a:xfrm>
            <a:off x="2110854" y="2365070"/>
            <a:ext cx="7736815" cy="1339721"/>
            <a:chOff x="2110854" y="2365070"/>
            <a:chExt cx="7736815" cy="1339721"/>
          </a:xfrm>
        </p:grpSpPr>
        <p:sp>
          <p:nvSpPr>
            <p:cNvPr id="1335" name="Google Shape;1335;g77cecb6c06_0_375"/>
            <p:cNvSpPr/>
            <p:nvPr/>
          </p:nvSpPr>
          <p:spPr>
            <a:xfrm>
              <a:off x="3094057" y="2365070"/>
              <a:ext cx="6753612" cy="1232347"/>
            </a:xfrm>
            <a:custGeom>
              <a:avLst/>
              <a:gdLst/>
              <a:ahLst/>
              <a:cxnLst/>
              <a:rect l="l" t="t" r="r" b="b"/>
              <a:pathLst>
                <a:path w="739514" h="7804367" extrusionOk="0">
                  <a:moveTo>
                    <a:pt x="739514" y="1300759"/>
                  </a:moveTo>
                  <a:lnTo>
                    <a:pt x="739514" y="6503608"/>
                  </a:lnTo>
                  <a:cubicBezTo>
                    <a:pt x="739514" y="7221996"/>
                    <a:pt x="734285" y="7804362"/>
                    <a:pt x="727835" y="7804362"/>
                  </a:cubicBezTo>
                  <a:lnTo>
                    <a:pt x="0" y="7804362"/>
                  </a:lnTo>
                  <a:lnTo>
                    <a:pt x="0" y="7804362"/>
                  </a:lnTo>
                  <a:lnTo>
                    <a:pt x="0" y="5"/>
                  </a:lnTo>
                  <a:lnTo>
                    <a:pt x="0" y="5"/>
                  </a:lnTo>
                  <a:lnTo>
                    <a:pt x="727835" y="5"/>
                  </a:lnTo>
                  <a:cubicBezTo>
                    <a:pt x="734285" y="5"/>
                    <a:pt x="739514" y="582371"/>
                    <a:pt x="739514" y="1300759"/>
                  </a:cubicBezTo>
                  <a:close/>
                </a:path>
              </a:pathLst>
            </a:custGeom>
            <a:solidFill>
              <a:schemeClr val="lt1">
                <a:alpha val="89800"/>
              </a:schemeClr>
            </a:solidFill>
            <a:ln w="12700" cap="flat" cmpd="sng">
              <a:solidFill>
                <a:srgbClr val="4372C3"/>
              </a:solidFill>
              <a:prstDash val="solid"/>
              <a:miter lim="800000"/>
              <a:headEnd type="none" w="sm" len="sm"/>
              <a:tailEnd type="none" w="sm" len="sm"/>
            </a:ln>
          </p:spPr>
          <p:txBody>
            <a:bodyPr spcFirstLastPara="1" wrap="square" lIns="142225" tIns="48800" rIns="48800" bIns="48800" rtlCol="0" anchor="ctr" anchorCtr="0">
              <a:noAutofit/>
            </a:bodyPr>
            <a:lstStyle/>
            <a:p>
              <a:pPr lvl="1">
                <a:lnSpc>
                  <a:spcPct val="90000"/>
                </a:lnSpc>
              </a:pPr>
              <a:r>
                <a:rPr lang="fr" dirty="0">
                  <a:solidFill>
                    <a:srgbClr val="0070C0"/>
                  </a:solidFill>
                  <a:latin typeface="Calibri"/>
                  <a:ea typeface="Calibri"/>
                  <a:cs typeface="Calibri"/>
                  <a:sym typeface="Calibri"/>
                </a:rPr>
                <a:t>Agir</a:t>
              </a:r>
              <a:endParaRPr dirty="0">
                <a:solidFill>
                  <a:srgbClr val="0070C0"/>
                </a:solidFill>
                <a:latin typeface="Calibri"/>
                <a:ea typeface="Calibri"/>
                <a:cs typeface="Calibri"/>
                <a:sym typeface="Calibri"/>
              </a:endParaRPr>
            </a:p>
            <a:p>
              <a:pPr marL="228600" lvl="1" indent="-209550">
                <a:lnSpc>
                  <a:spcPct val="90000"/>
                </a:lnSpc>
                <a:spcBef>
                  <a:spcPts val="270"/>
                </a:spcBef>
                <a:buClr>
                  <a:schemeClr val="dk1"/>
                </a:buClr>
                <a:buSzPts val="1500"/>
                <a:buFont typeface="Calibri"/>
                <a:buChar char="•"/>
              </a:pPr>
              <a:r>
                <a:rPr lang="fr" dirty="0">
                  <a:solidFill>
                    <a:schemeClr val="dk1"/>
                  </a:solidFill>
                  <a:latin typeface="Calibri"/>
                  <a:ea typeface="Calibri"/>
                  <a:cs typeface="Calibri"/>
                  <a:sym typeface="Calibri"/>
                </a:rPr>
                <a:t>Réaliser une évaluation rapide dans la zone cible</a:t>
              </a:r>
              <a:endParaRPr sz="1050" dirty="0"/>
            </a:p>
            <a:p>
              <a:pPr marL="228600" lvl="1" indent="-209550">
                <a:lnSpc>
                  <a:spcPct val="90000"/>
                </a:lnSpc>
                <a:spcBef>
                  <a:spcPts val="270"/>
                </a:spcBef>
                <a:buClr>
                  <a:schemeClr val="dk1"/>
                </a:buClr>
                <a:buSzPts val="1500"/>
                <a:buFont typeface="Calibri"/>
                <a:buChar char="•"/>
              </a:pPr>
              <a:r>
                <a:rPr lang="fr" dirty="0">
                  <a:solidFill>
                    <a:schemeClr val="dk1"/>
                  </a:solidFill>
                  <a:latin typeface="Calibri"/>
                  <a:ea typeface="Calibri"/>
                  <a:cs typeface="Calibri"/>
                  <a:sym typeface="Calibri"/>
                </a:rPr>
                <a:t>Retrouver les acteurs clés des communautés et élaborer un plan pour l’engagement communautaire</a:t>
              </a:r>
            </a:p>
            <a:p>
              <a:pPr marL="228600" lvl="1" indent="-209550">
                <a:lnSpc>
                  <a:spcPct val="90000"/>
                </a:lnSpc>
                <a:spcBef>
                  <a:spcPts val="270"/>
                </a:spcBef>
                <a:buClr>
                  <a:schemeClr val="dk1"/>
                </a:buClr>
                <a:buSzPts val="1500"/>
                <a:buFont typeface="Calibri"/>
                <a:buChar char="•"/>
              </a:pPr>
              <a:r>
                <a:rPr lang="fr" dirty="0">
                  <a:solidFill>
                    <a:schemeClr val="dk1"/>
                  </a:solidFill>
                  <a:latin typeface="Calibri"/>
                  <a:cs typeface="Calibri"/>
                  <a:sym typeface="Calibri"/>
                </a:rPr>
                <a:t>Recenser les acteurs capables de fournir un appui à l’équipe d’intervention rapide en matière d’engagement communautaire</a:t>
              </a:r>
              <a:endParaRPr sz="1050" dirty="0"/>
            </a:p>
          </p:txBody>
        </p:sp>
        <p:sp>
          <p:nvSpPr>
            <p:cNvPr id="1336" name="Google Shape;1336;g77cecb6c06_0_375"/>
            <p:cNvSpPr/>
            <p:nvPr/>
          </p:nvSpPr>
          <p:spPr>
            <a:xfrm>
              <a:off x="2110854" y="2472443"/>
              <a:ext cx="919717" cy="1232348"/>
            </a:xfrm>
            <a:custGeom>
              <a:avLst/>
              <a:gdLst/>
              <a:ahLst/>
              <a:cxnLst/>
              <a:rect l="l" t="t" r="r" b="b"/>
              <a:pathLst>
                <a:path w="1137714" h="923107" extrusionOk="0">
                  <a:moveTo>
                    <a:pt x="1137713" y="0"/>
                  </a:moveTo>
                  <a:lnTo>
                    <a:pt x="1137713" y="548617"/>
                  </a:lnTo>
                  <a:lnTo>
                    <a:pt x="568856" y="923107"/>
                  </a:lnTo>
                  <a:lnTo>
                    <a:pt x="1" y="548617"/>
                  </a:lnTo>
                  <a:lnTo>
                    <a:pt x="1" y="0"/>
                  </a:lnTo>
                  <a:lnTo>
                    <a:pt x="568856" y="374491"/>
                  </a:lnTo>
                  <a:lnTo>
                    <a:pt x="1137713" y="0"/>
                  </a:lnTo>
                  <a:close/>
                </a:path>
              </a:pathLst>
            </a:custGeom>
            <a:solidFill>
              <a:srgbClr val="FF8706"/>
            </a:solidFill>
            <a:ln w="12700" cap="flat" cmpd="sng">
              <a:solidFill>
                <a:srgbClr val="4372C3"/>
              </a:solidFill>
              <a:prstDash val="solid"/>
              <a:miter lim="800000"/>
              <a:headEnd type="none" w="sm" len="sm"/>
              <a:tailEnd type="none" w="sm" len="sm"/>
            </a:ln>
          </p:spPr>
          <p:txBody>
            <a:bodyPr spcFirstLastPara="1" wrap="square" lIns="8875" tIns="470425" rIns="8875" bIns="470425" rtlCol="0" anchor="ctr" anchorCtr="0">
              <a:noAutofit/>
            </a:bodyPr>
            <a:lstStyle/>
            <a:p>
              <a:pPr algn="ctr">
                <a:lnSpc>
                  <a:spcPct val="90000"/>
                </a:lnSpc>
                <a:buClr>
                  <a:schemeClr val="dk1"/>
                </a:buClr>
                <a:buSzPts val="1400"/>
              </a:pPr>
              <a:endParaRPr sz="1100" b="1" dirty="0">
                <a:solidFill>
                  <a:schemeClr val="dk1"/>
                </a:solidFill>
                <a:latin typeface="Calibri"/>
                <a:ea typeface="Calibri"/>
                <a:cs typeface="Calibri"/>
                <a:sym typeface="Calibri"/>
              </a:endParaRPr>
            </a:p>
            <a:p>
              <a:pPr algn="ctr">
                <a:lnSpc>
                  <a:spcPct val="90000"/>
                </a:lnSpc>
                <a:spcBef>
                  <a:spcPts val="490"/>
                </a:spcBef>
                <a:buClr>
                  <a:schemeClr val="dk1"/>
                </a:buClr>
                <a:buSzPts val="1400"/>
              </a:pPr>
              <a:r>
                <a:rPr lang="fr" sz="1100" b="1" dirty="0">
                  <a:solidFill>
                    <a:schemeClr val="dk1"/>
                  </a:solidFill>
                  <a:latin typeface="Calibri"/>
                  <a:ea typeface="Calibri"/>
                  <a:cs typeface="Calibri"/>
                  <a:sym typeface="Calibri"/>
                </a:rPr>
                <a:t>Riposte initiale</a:t>
              </a:r>
              <a:endParaRPr sz="1100" dirty="0"/>
            </a:p>
          </p:txBody>
        </p:sp>
      </p:grpSp>
      <p:grpSp>
        <p:nvGrpSpPr>
          <p:cNvPr id="10" name="Group 9">
            <a:extLst>
              <a:ext uri="{FF2B5EF4-FFF2-40B4-BE49-F238E27FC236}">
                <a16:creationId xmlns:a16="http://schemas.microsoft.com/office/drawing/2014/main" id="{D6C55876-AA47-4164-815D-B21E98EF0483}"/>
              </a:ext>
            </a:extLst>
          </p:cNvPr>
          <p:cNvGrpSpPr/>
          <p:nvPr/>
        </p:nvGrpSpPr>
        <p:grpSpPr>
          <a:xfrm>
            <a:off x="2110854" y="3587493"/>
            <a:ext cx="7736815" cy="1211578"/>
            <a:chOff x="2110854" y="3587493"/>
            <a:chExt cx="7736815" cy="1211578"/>
          </a:xfrm>
        </p:grpSpPr>
        <p:sp>
          <p:nvSpPr>
            <p:cNvPr id="1337" name="Google Shape;1337;g77cecb6c06_0_375"/>
            <p:cNvSpPr/>
            <p:nvPr/>
          </p:nvSpPr>
          <p:spPr>
            <a:xfrm>
              <a:off x="3094057" y="3704162"/>
              <a:ext cx="6753612" cy="917013"/>
            </a:xfrm>
            <a:custGeom>
              <a:avLst/>
              <a:gdLst/>
              <a:ahLst/>
              <a:cxnLst/>
              <a:rect l="l" t="t" r="r" b="b"/>
              <a:pathLst>
                <a:path w="739514" h="7804367" extrusionOk="0">
                  <a:moveTo>
                    <a:pt x="739514" y="1300759"/>
                  </a:moveTo>
                  <a:lnTo>
                    <a:pt x="739514" y="6503608"/>
                  </a:lnTo>
                  <a:cubicBezTo>
                    <a:pt x="739514" y="7221996"/>
                    <a:pt x="734285" y="7804362"/>
                    <a:pt x="727835" y="7804362"/>
                  </a:cubicBezTo>
                  <a:lnTo>
                    <a:pt x="0" y="7804362"/>
                  </a:lnTo>
                  <a:lnTo>
                    <a:pt x="0" y="7804362"/>
                  </a:lnTo>
                  <a:lnTo>
                    <a:pt x="0" y="5"/>
                  </a:lnTo>
                  <a:lnTo>
                    <a:pt x="0" y="5"/>
                  </a:lnTo>
                  <a:lnTo>
                    <a:pt x="727835" y="5"/>
                  </a:lnTo>
                  <a:cubicBezTo>
                    <a:pt x="734285" y="5"/>
                    <a:pt x="739514" y="582371"/>
                    <a:pt x="739514" y="1300759"/>
                  </a:cubicBezTo>
                  <a:close/>
                </a:path>
              </a:pathLst>
            </a:custGeom>
            <a:solidFill>
              <a:schemeClr val="lt1">
                <a:alpha val="89800"/>
              </a:schemeClr>
            </a:solidFill>
            <a:ln w="12700" cap="flat" cmpd="sng">
              <a:solidFill>
                <a:srgbClr val="4372C3"/>
              </a:solidFill>
              <a:prstDash val="solid"/>
              <a:miter lim="800000"/>
              <a:headEnd type="none" w="sm" len="sm"/>
              <a:tailEnd type="none" w="sm" len="sm"/>
            </a:ln>
          </p:spPr>
          <p:txBody>
            <a:bodyPr spcFirstLastPara="1" wrap="square" lIns="142225" tIns="48800" rIns="48800" bIns="48800" rtlCol="0" anchor="ctr" anchorCtr="0">
              <a:noAutofit/>
            </a:bodyPr>
            <a:lstStyle/>
            <a:p>
              <a:pPr lvl="1">
                <a:lnSpc>
                  <a:spcPct val="90000"/>
                </a:lnSpc>
              </a:pPr>
              <a:r>
                <a:rPr lang="fr" dirty="0">
                  <a:solidFill>
                    <a:srgbClr val="0070C0"/>
                  </a:solidFill>
                  <a:latin typeface="Calibri"/>
                  <a:ea typeface="Calibri"/>
                  <a:cs typeface="Calibri"/>
                  <a:sym typeface="Calibri"/>
                </a:rPr>
                <a:t>Riposter </a:t>
              </a:r>
              <a:endParaRPr sz="1050" dirty="0"/>
            </a:p>
            <a:p>
              <a:pPr marL="228600" lvl="1" indent="-209550">
                <a:lnSpc>
                  <a:spcPct val="90000"/>
                </a:lnSpc>
                <a:spcBef>
                  <a:spcPts val="270"/>
                </a:spcBef>
                <a:buClr>
                  <a:schemeClr val="dk1"/>
                </a:buClr>
                <a:buSzPts val="1500"/>
                <a:buFont typeface="Calibri"/>
                <a:buChar char="•"/>
              </a:pPr>
              <a:r>
                <a:rPr lang="fr" dirty="0">
                  <a:solidFill>
                    <a:schemeClr val="dk1"/>
                  </a:solidFill>
                  <a:latin typeface="Calibri"/>
                  <a:ea typeface="Calibri"/>
                  <a:cs typeface="Calibri"/>
                  <a:sym typeface="Calibri"/>
                </a:rPr>
                <a:t>Associer les membres de la communauté aux activités de riposte</a:t>
              </a:r>
              <a:endParaRPr sz="1050" dirty="0"/>
            </a:p>
            <a:p>
              <a:pPr marL="228600" lvl="1" indent="-209550">
                <a:lnSpc>
                  <a:spcPct val="90000"/>
                </a:lnSpc>
                <a:spcBef>
                  <a:spcPts val="270"/>
                </a:spcBef>
                <a:buClr>
                  <a:schemeClr val="dk1"/>
                </a:buClr>
                <a:buSzPts val="1500"/>
                <a:buFont typeface="Calibri"/>
                <a:buChar char="•"/>
              </a:pPr>
              <a:r>
                <a:rPr lang="fr" dirty="0">
                  <a:solidFill>
                    <a:schemeClr val="dk1"/>
                  </a:solidFill>
                  <a:latin typeface="Calibri"/>
                  <a:ea typeface="Calibri"/>
                  <a:cs typeface="Calibri"/>
                  <a:sym typeface="Calibri"/>
                </a:rPr>
                <a:t>Recueillir les réactions, effectuer un suivi régulier, orienter et adapter les activités de riposte</a:t>
              </a:r>
              <a:endParaRPr dirty="0">
                <a:solidFill>
                  <a:schemeClr val="dk1"/>
                </a:solidFill>
                <a:latin typeface="Calibri"/>
                <a:ea typeface="Calibri"/>
                <a:cs typeface="Calibri"/>
                <a:sym typeface="Calibri"/>
              </a:endParaRPr>
            </a:p>
          </p:txBody>
        </p:sp>
        <p:sp>
          <p:nvSpPr>
            <p:cNvPr id="1338" name="Google Shape;1338;g77cecb6c06_0_375"/>
            <p:cNvSpPr/>
            <p:nvPr/>
          </p:nvSpPr>
          <p:spPr>
            <a:xfrm>
              <a:off x="2110854" y="3587493"/>
              <a:ext cx="919717" cy="1211578"/>
            </a:xfrm>
            <a:custGeom>
              <a:avLst/>
              <a:gdLst/>
              <a:ahLst/>
              <a:cxnLst/>
              <a:rect l="l" t="t" r="r" b="b"/>
              <a:pathLst>
                <a:path w="1137714" h="923107" extrusionOk="0">
                  <a:moveTo>
                    <a:pt x="1137713" y="0"/>
                  </a:moveTo>
                  <a:lnTo>
                    <a:pt x="1137713" y="548617"/>
                  </a:lnTo>
                  <a:lnTo>
                    <a:pt x="568856" y="923107"/>
                  </a:lnTo>
                  <a:lnTo>
                    <a:pt x="1" y="548617"/>
                  </a:lnTo>
                  <a:lnTo>
                    <a:pt x="1" y="0"/>
                  </a:lnTo>
                  <a:lnTo>
                    <a:pt x="568856" y="374491"/>
                  </a:lnTo>
                  <a:lnTo>
                    <a:pt x="1137713" y="0"/>
                  </a:lnTo>
                  <a:close/>
                </a:path>
              </a:pathLst>
            </a:custGeom>
            <a:solidFill>
              <a:srgbClr val="FF0000"/>
            </a:solidFill>
            <a:ln w="12700" cap="flat" cmpd="sng">
              <a:solidFill>
                <a:srgbClr val="4372C3"/>
              </a:solidFill>
              <a:prstDash val="solid"/>
              <a:miter lim="800000"/>
              <a:headEnd type="none" w="sm" len="sm"/>
              <a:tailEnd type="none" w="sm" len="sm"/>
            </a:ln>
          </p:spPr>
          <p:txBody>
            <a:bodyPr spcFirstLastPara="1" wrap="square" lIns="8875" tIns="470425" rIns="8875" bIns="470425" rtlCol="0" anchor="ctr" anchorCtr="0">
              <a:noAutofit/>
            </a:bodyPr>
            <a:lstStyle/>
            <a:p>
              <a:pPr algn="ctr">
                <a:lnSpc>
                  <a:spcPct val="90000"/>
                </a:lnSpc>
                <a:buClr>
                  <a:schemeClr val="dk1"/>
                </a:buClr>
                <a:buSzPts val="1400"/>
              </a:pPr>
              <a:endParaRPr sz="1100" b="1" dirty="0">
                <a:solidFill>
                  <a:schemeClr val="dk1"/>
                </a:solidFill>
                <a:latin typeface="Calibri"/>
                <a:ea typeface="Calibri"/>
                <a:cs typeface="Calibri"/>
                <a:sym typeface="Calibri"/>
              </a:endParaRPr>
            </a:p>
            <a:p>
              <a:pPr algn="ctr">
                <a:lnSpc>
                  <a:spcPct val="90000"/>
                </a:lnSpc>
                <a:spcBef>
                  <a:spcPts val="490"/>
                </a:spcBef>
                <a:buClr>
                  <a:schemeClr val="dk1"/>
                </a:buClr>
                <a:buSzPts val="1400"/>
              </a:pPr>
              <a:r>
                <a:rPr lang="fr" sz="1100" b="1" dirty="0">
                  <a:solidFill>
                    <a:schemeClr val="dk1"/>
                  </a:solidFill>
                  <a:latin typeface="Calibri"/>
                  <a:ea typeface="Calibri"/>
                  <a:cs typeface="Calibri"/>
                  <a:sym typeface="Calibri"/>
                </a:rPr>
                <a:t>Crise et gestion </a:t>
              </a:r>
              <a:endParaRPr sz="1100" dirty="0"/>
            </a:p>
          </p:txBody>
        </p:sp>
      </p:grpSp>
      <p:grpSp>
        <p:nvGrpSpPr>
          <p:cNvPr id="12" name="Group 11">
            <a:extLst>
              <a:ext uri="{FF2B5EF4-FFF2-40B4-BE49-F238E27FC236}">
                <a16:creationId xmlns:a16="http://schemas.microsoft.com/office/drawing/2014/main" id="{0049F9C5-4DEF-4D1C-B2E5-843957427C3D}"/>
              </a:ext>
            </a:extLst>
          </p:cNvPr>
          <p:cNvGrpSpPr/>
          <p:nvPr/>
        </p:nvGrpSpPr>
        <p:grpSpPr>
          <a:xfrm>
            <a:off x="2110117" y="5725064"/>
            <a:ext cx="7737552" cy="1041071"/>
            <a:chOff x="2110117" y="5725064"/>
            <a:chExt cx="7737552" cy="1041071"/>
          </a:xfrm>
        </p:grpSpPr>
        <p:sp>
          <p:nvSpPr>
            <p:cNvPr id="1340" name="Google Shape;1340;g77cecb6c06_0_375"/>
            <p:cNvSpPr/>
            <p:nvPr/>
          </p:nvSpPr>
          <p:spPr>
            <a:xfrm>
              <a:off x="3094057" y="5772544"/>
              <a:ext cx="6753612" cy="956035"/>
            </a:xfrm>
            <a:custGeom>
              <a:avLst/>
              <a:gdLst/>
              <a:ahLst/>
              <a:cxnLst/>
              <a:rect l="l" t="t" r="r" b="b"/>
              <a:pathLst>
                <a:path w="739514" h="7804367" extrusionOk="0">
                  <a:moveTo>
                    <a:pt x="739514" y="1300759"/>
                  </a:moveTo>
                  <a:lnTo>
                    <a:pt x="739514" y="6503608"/>
                  </a:lnTo>
                  <a:cubicBezTo>
                    <a:pt x="739514" y="7221996"/>
                    <a:pt x="734285" y="7804362"/>
                    <a:pt x="727835" y="7804362"/>
                  </a:cubicBezTo>
                  <a:lnTo>
                    <a:pt x="0" y="7804362"/>
                  </a:lnTo>
                  <a:lnTo>
                    <a:pt x="0" y="7804362"/>
                  </a:lnTo>
                  <a:lnTo>
                    <a:pt x="0" y="5"/>
                  </a:lnTo>
                  <a:lnTo>
                    <a:pt x="0" y="5"/>
                  </a:lnTo>
                  <a:lnTo>
                    <a:pt x="727835" y="5"/>
                  </a:lnTo>
                  <a:cubicBezTo>
                    <a:pt x="734285" y="5"/>
                    <a:pt x="739514" y="582371"/>
                    <a:pt x="739514" y="1300759"/>
                  </a:cubicBezTo>
                  <a:close/>
                </a:path>
              </a:pathLst>
            </a:custGeom>
            <a:solidFill>
              <a:schemeClr val="lt1">
                <a:alpha val="89800"/>
              </a:schemeClr>
            </a:solidFill>
            <a:ln w="12700" cap="flat" cmpd="sng">
              <a:solidFill>
                <a:srgbClr val="4372C3"/>
              </a:solidFill>
              <a:prstDash val="solid"/>
              <a:miter lim="800000"/>
              <a:headEnd type="none" w="sm" len="sm"/>
              <a:tailEnd type="none" w="sm" len="sm"/>
            </a:ln>
          </p:spPr>
          <p:txBody>
            <a:bodyPr spcFirstLastPara="1" wrap="square" lIns="142225" tIns="48800" rIns="48800" bIns="48800" rtlCol="0" anchor="ctr" anchorCtr="0">
              <a:noAutofit/>
            </a:bodyPr>
            <a:lstStyle/>
            <a:p>
              <a:pPr lvl="1">
                <a:lnSpc>
                  <a:spcPct val="90000"/>
                </a:lnSpc>
              </a:pPr>
              <a:r>
                <a:rPr lang="fr" sz="1500" dirty="0">
                  <a:solidFill>
                    <a:srgbClr val="0070C0"/>
                  </a:solidFill>
                  <a:latin typeface="Calibri"/>
                  <a:ea typeface="Calibri"/>
                  <a:cs typeface="Calibri"/>
                  <a:sym typeface="Calibri"/>
                </a:rPr>
                <a:t>Adapter</a:t>
              </a:r>
              <a:endParaRPr sz="1100" dirty="0"/>
            </a:p>
            <a:p>
              <a:pPr marL="228600" lvl="1" indent="-209550">
                <a:lnSpc>
                  <a:spcPct val="90000"/>
                </a:lnSpc>
                <a:spcBef>
                  <a:spcPts val="270"/>
                </a:spcBef>
                <a:buClr>
                  <a:schemeClr val="dk1"/>
                </a:buClr>
                <a:buSzPts val="1500"/>
                <a:buFont typeface="Calibri"/>
                <a:buChar char="•"/>
              </a:pPr>
              <a:r>
                <a:rPr lang="fr" sz="1500" dirty="0">
                  <a:solidFill>
                    <a:schemeClr val="dk1"/>
                  </a:solidFill>
                  <a:latin typeface="Calibri"/>
                  <a:ea typeface="Calibri"/>
                  <a:cs typeface="Calibri"/>
                  <a:sym typeface="Calibri"/>
                </a:rPr>
                <a:t>Réaliser des examens à posteriori</a:t>
              </a:r>
              <a:endParaRPr sz="1100" dirty="0"/>
            </a:p>
            <a:p>
              <a:pPr marL="228600" lvl="1" indent="-209550">
                <a:lnSpc>
                  <a:spcPct val="90000"/>
                </a:lnSpc>
                <a:spcBef>
                  <a:spcPts val="270"/>
                </a:spcBef>
                <a:buClr>
                  <a:schemeClr val="dk1"/>
                </a:buClr>
                <a:buSzPts val="1500"/>
                <a:buFont typeface="Calibri"/>
                <a:buChar char="•"/>
              </a:pPr>
              <a:r>
                <a:rPr lang="fr" sz="1500" dirty="0">
                  <a:solidFill>
                    <a:schemeClr val="dk1"/>
                  </a:solidFill>
                  <a:latin typeface="Calibri"/>
                  <a:ea typeface="Calibri"/>
                  <a:cs typeface="Calibri"/>
                  <a:sym typeface="Calibri"/>
                </a:rPr>
                <a:t>Documenter et inclure les leçons apprises   </a:t>
              </a:r>
              <a:endParaRPr sz="1100" dirty="0"/>
            </a:p>
          </p:txBody>
        </p:sp>
        <p:sp>
          <p:nvSpPr>
            <p:cNvPr id="1341" name="Google Shape;1341;g77cecb6c06_0_375"/>
            <p:cNvSpPr/>
            <p:nvPr/>
          </p:nvSpPr>
          <p:spPr>
            <a:xfrm>
              <a:off x="2110117" y="5725064"/>
              <a:ext cx="920084" cy="1041071"/>
            </a:xfrm>
            <a:custGeom>
              <a:avLst/>
              <a:gdLst/>
              <a:ahLst/>
              <a:cxnLst/>
              <a:rect l="l" t="t" r="r" b="b"/>
              <a:pathLst>
                <a:path w="1347566" h="1020658" extrusionOk="0">
                  <a:moveTo>
                    <a:pt x="1347566" y="0"/>
                  </a:moveTo>
                  <a:lnTo>
                    <a:pt x="1347566" y="634130"/>
                  </a:lnTo>
                  <a:lnTo>
                    <a:pt x="673783" y="1020658"/>
                  </a:lnTo>
                  <a:lnTo>
                    <a:pt x="0" y="634130"/>
                  </a:lnTo>
                  <a:lnTo>
                    <a:pt x="0" y="0"/>
                  </a:lnTo>
                  <a:lnTo>
                    <a:pt x="673783" y="386528"/>
                  </a:lnTo>
                  <a:lnTo>
                    <a:pt x="1347566" y="0"/>
                  </a:lnTo>
                  <a:close/>
                </a:path>
              </a:pathLst>
            </a:custGeom>
            <a:solidFill>
              <a:srgbClr val="00B050"/>
            </a:solidFill>
            <a:ln w="12700" cap="flat" cmpd="sng">
              <a:solidFill>
                <a:schemeClr val="accent1"/>
              </a:solidFill>
              <a:prstDash val="solid"/>
              <a:miter lim="800000"/>
              <a:headEnd type="none" w="sm" len="sm"/>
              <a:tailEnd type="none" w="sm" len="sm"/>
            </a:ln>
          </p:spPr>
          <p:txBody>
            <a:bodyPr spcFirstLastPara="1" wrap="square" lIns="8875" tIns="519200" rIns="8875" bIns="519200" rtlCol="0" anchor="ctr" anchorCtr="0">
              <a:noAutofit/>
            </a:bodyPr>
            <a:lstStyle/>
            <a:p>
              <a:pPr algn="ctr">
                <a:lnSpc>
                  <a:spcPct val="90000"/>
                </a:lnSpc>
                <a:buClr>
                  <a:schemeClr val="dk1"/>
                </a:buClr>
                <a:buSzPts val="1400"/>
              </a:pPr>
              <a:r>
                <a:rPr lang="fr" sz="1100" b="1" dirty="0">
                  <a:solidFill>
                    <a:schemeClr val="dk1"/>
                  </a:solidFill>
                  <a:latin typeface="Calibri"/>
                  <a:ea typeface="Calibri"/>
                  <a:cs typeface="Calibri"/>
                  <a:sym typeface="Calibri"/>
                </a:rPr>
                <a:t>Évaluation</a:t>
              </a:r>
              <a:endParaRPr sz="1100" dirty="0"/>
            </a:p>
          </p:txBody>
        </p:sp>
      </p:grpSp>
      <p:grpSp>
        <p:nvGrpSpPr>
          <p:cNvPr id="11" name="Group 10">
            <a:extLst>
              <a:ext uri="{FF2B5EF4-FFF2-40B4-BE49-F238E27FC236}">
                <a16:creationId xmlns:a16="http://schemas.microsoft.com/office/drawing/2014/main" id="{94E7380D-1340-40BD-9770-248FE35EC5D3}"/>
              </a:ext>
            </a:extLst>
          </p:cNvPr>
          <p:cNvGrpSpPr/>
          <p:nvPr/>
        </p:nvGrpSpPr>
        <p:grpSpPr>
          <a:xfrm>
            <a:off x="2110486" y="4724238"/>
            <a:ext cx="7737183" cy="1023210"/>
            <a:chOff x="2110486" y="4724238"/>
            <a:chExt cx="7737183" cy="1023210"/>
          </a:xfrm>
        </p:grpSpPr>
        <p:sp>
          <p:nvSpPr>
            <p:cNvPr id="1339" name="Google Shape;1339;g77cecb6c06_0_375"/>
            <p:cNvSpPr/>
            <p:nvPr/>
          </p:nvSpPr>
          <p:spPr>
            <a:xfrm>
              <a:off x="2110486" y="4724238"/>
              <a:ext cx="919717" cy="1023210"/>
            </a:xfrm>
            <a:custGeom>
              <a:avLst/>
              <a:gdLst/>
              <a:ahLst/>
              <a:cxnLst/>
              <a:rect l="l" t="t" r="r" b="b"/>
              <a:pathLst>
                <a:path w="1347566" h="1020658" extrusionOk="0">
                  <a:moveTo>
                    <a:pt x="1347566" y="0"/>
                  </a:moveTo>
                  <a:lnTo>
                    <a:pt x="1347566" y="634130"/>
                  </a:lnTo>
                  <a:lnTo>
                    <a:pt x="673783" y="1020658"/>
                  </a:lnTo>
                  <a:lnTo>
                    <a:pt x="0" y="634130"/>
                  </a:lnTo>
                  <a:lnTo>
                    <a:pt x="0" y="0"/>
                  </a:lnTo>
                  <a:lnTo>
                    <a:pt x="673783" y="386528"/>
                  </a:lnTo>
                  <a:lnTo>
                    <a:pt x="1347566" y="0"/>
                  </a:lnTo>
                  <a:close/>
                </a:path>
              </a:pathLst>
            </a:custGeom>
            <a:solidFill>
              <a:srgbClr val="00B0F0"/>
            </a:solidFill>
            <a:ln w="12700" cap="flat" cmpd="sng">
              <a:solidFill>
                <a:srgbClr val="4372C3"/>
              </a:solidFill>
              <a:prstDash val="solid"/>
              <a:miter lim="800000"/>
              <a:headEnd type="none" w="sm" len="sm"/>
              <a:tailEnd type="none" w="sm" len="sm"/>
            </a:ln>
          </p:spPr>
          <p:txBody>
            <a:bodyPr spcFirstLastPara="1" wrap="square" lIns="8875" tIns="519200" rIns="8875" bIns="519200" rtlCol="0" anchor="ctr" anchorCtr="0">
              <a:noAutofit/>
            </a:bodyPr>
            <a:lstStyle/>
            <a:p>
              <a:pPr algn="ctr">
                <a:lnSpc>
                  <a:spcPct val="90000"/>
                </a:lnSpc>
                <a:buClr>
                  <a:schemeClr val="dk1"/>
                </a:buClr>
                <a:buSzPts val="1400"/>
              </a:pPr>
              <a:r>
                <a:rPr lang="fr" sz="1100" b="1">
                  <a:solidFill>
                    <a:schemeClr val="dk1"/>
                  </a:solidFill>
                  <a:latin typeface="Calibri"/>
                  <a:ea typeface="Calibri"/>
                  <a:cs typeface="Calibri"/>
                  <a:sym typeface="Calibri"/>
                </a:rPr>
                <a:t>Relèvement</a:t>
              </a:r>
              <a:endParaRPr sz="1100" dirty="0"/>
            </a:p>
          </p:txBody>
        </p:sp>
        <p:sp>
          <p:nvSpPr>
            <p:cNvPr id="1342" name="Google Shape;1342;g77cecb6c06_0_375"/>
            <p:cNvSpPr/>
            <p:nvPr/>
          </p:nvSpPr>
          <p:spPr>
            <a:xfrm>
              <a:off x="3094057" y="4748787"/>
              <a:ext cx="6753612" cy="917013"/>
            </a:xfrm>
            <a:custGeom>
              <a:avLst/>
              <a:gdLst/>
              <a:ahLst/>
              <a:cxnLst/>
              <a:rect l="l" t="t" r="r" b="b"/>
              <a:pathLst>
                <a:path w="739514" h="7804367" extrusionOk="0">
                  <a:moveTo>
                    <a:pt x="739514" y="1300759"/>
                  </a:moveTo>
                  <a:lnTo>
                    <a:pt x="739514" y="6503608"/>
                  </a:lnTo>
                  <a:cubicBezTo>
                    <a:pt x="739514" y="7221996"/>
                    <a:pt x="734285" y="7804362"/>
                    <a:pt x="727835" y="7804362"/>
                  </a:cubicBezTo>
                  <a:lnTo>
                    <a:pt x="0" y="7804362"/>
                  </a:lnTo>
                  <a:lnTo>
                    <a:pt x="0" y="7804362"/>
                  </a:lnTo>
                  <a:lnTo>
                    <a:pt x="0" y="5"/>
                  </a:lnTo>
                  <a:lnTo>
                    <a:pt x="0" y="5"/>
                  </a:lnTo>
                  <a:lnTo>
                    <a:pt x="727835" y="5"/>
                  </a:lnTo>
                  <a:cubicBezTo>
                    <a:pt x="734285" y="5"/>
                    <a:pt x="739514" y="582371"/>
                    <a:pt x="739514" y="1300759"/>
                  </a:cubicBezTo>
                  <a:close/>
                </a:path>
              </a:pathLst>
            </a:custGeom>
            <a:solidFill>
              <a:schemeClr val="lt1">
                <a:alpha val="89800"/>
              </a:schemeClr>
            </a:solidFill>
            <a:ln w="12700" cap="flat" cmpd="sng">
              <a:solidFill>
                <a:srgbClr val="4372C3"/>
              </a:solidFill>
              <a:prstDash val="solid"/>
              <a:miter lim="800000"/>
              <a:headEnd type="none" w="sm" len="sm"/>
              <a:tailEnd type="none" w="sm" len="sm"/>
            </a:ln>
          </p:spPr>
          <p:txBody>
            <a:bodyPr spcFirstLastPara="1" wrap="square" lIns="142225" tIns="48800" rIns="48800" bIns="48800" rtlCol="0" anchor="ctr" anchorCtr="0">
              <a:noAutofit/>
            </a:bodyPr>
            <a:lstStyle/>
            <a:p>
              <a:pPr lvl="1">
                <a:lnSpc>
                  <a:spcPct val="90000"/>
                </a:lnSpc>
              </a:pPr>
              <a:r>
                <a:rPr lang="fr" sz="1500" dirty="0">
                  <a:solidFill>
                    <a:srgbClr val="0070C0"/>
                  </a:solidFill>
                  <a:latin typeface="Calibri"/>
                  <a:ea typeface="Calibri"/>
                  <a:cs typeface="Calibri"/>
                  <a:sym typeface="Calibri"/>
                </a:rPr>
                <a:t>Informer</a:t>
              </a:r>
              <a:endParaRPr sz="1100" dirty="0"/>
            </a:p>
            <a:p>
              <a:pPr marL="228600" lvl="1" indent="-209550">
                <a:lnSpc>
                  <a:spcPct val="90000"/>
                </a:lnSpc>
                <a:spcBef>
                  <a:spcPts val="270"/>
                </a:spcBef>
                <a:buClr>
                  <a:schemeClr val="dk1"/>
                </a:buClr>
                <a:buSzPts val="1500"/>
                <a:buFont typeface="Calibri"/>
                <a:buChar char="•"/>
              </a:pPr>
              <a:r>
                <a:rPr lang="fr" sz="1500" dirty="0">
                  <a:solidFill>
                    <a:schemeClr val="dk1"/>
                  </a:solidFill>
                  <a:latin typeface="Calibri"/>
                  <a:ea typeface="Calibri"/>
                  <a:cs typeface="Calibri"/>
                  <a:sym typeface="Calibri"/>
                </a:rPr>
                <a:t>Collaborer avec la communauté en vue de fournir une éducation sanitaire </a:t>
              </a:r>
              <a:endParaRPr sz="1100" dirty="0"/>
            </a:p>
            <a:p>
              <a:pPr marL="228600" lvl="1" indent="-209550">
                <a:lnSpc>
                  <a:spcPct val="90000"/>
                </a:lnSpc>
                <a:spcBef>
                  <a:spcPts val="270"/>
                </a:spcBef>
                <a:buClr>
                  <a:schemeClr val="dk1"/>
                </a:buClr>
                <a:buSzPts val="1500"/>
                <a:buFont typeface="Calibri"/>
                <a:buChar char="•"/>
              </a:pPr>
              <a:r>
                <a:rPr lang="fr" sz="1500" dirty="0">
                  <a:solidFill>
                    <a:schemeClr val="dk1"/>
                  </a:solidFill>
                  <a:latin typeface="Calibri"/>
                  <a:ea typeface="Calibri"/>
                  <a:cs typeface="Calibri"/>
                  <a:sym typeface="Calibri"/>
                </a:rPr>
                <a:t>Œuvrer en faveur du relèvement et de la mise en place d’une stratégie d’engagement communautaire à long terme</a:t>
              </a:r>
              <a:endParaRPr sz="1100" dirty="0"/>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Google Shape;307;p8"/>
          <p:cNvSpPr txBox="1">
            <a:spLocks noGrp="1"/>
          </p:cNvSpPr>
          <p:nvPr>
            <p:ph type="title"/>
          </p:nvPr>
        </p:nvSpPr>
        <p:spPr>
          <a:xfrm>
            <a:off x="445878" y="778411"/>
            <a:ext cx="2448147" cy="647466"/>
          </a:xfrm>
          <a:prstGeom prst="rect">
            <a:avLst/>
          </a:prstGeom>
        </p:spPr>
        <p:txBody>
          <a:bodyPr lIns="0" tIns="0" rIns="0" bIns="0" anchor="ctr">
            <a:normAutofit/>
          </a:bodyPr>
          <a:lstStyle/>
          <a:p>
            <a:r>
              <a:rPr sz="3200" b="1" dirty="0"/>
              <a:t>Introduction</a:t>
            </a:r>
          </a:p>
        </p:txBody>
      </p:sp>
      <p:sp>
        <p:nvSpPr>
          <p:cNvPr id="284" name="Google Shape;308;p8"/>
          <p:cNvSpPr txBox="1">
            <a:spLocks noGrp="1"/>
          </p:cNvSpPr>
          <p:nvPr>
            <p:ph type="body" idx="1"/>
          </p:nvPr>
        </p:nvSpPr>
        <p:spPr>
          <a:xfrm>
            <a:off x="4658094" y="1192543"/>
            <a:ext cx="6864895" cy="4615051"/>
          </a:xfrm>
          <a:prstGeom prst="rect">
            <a:avLst/>
          </a:prstGeom>
        </p:spPr>
        <p:txBody>
          <a:bodyPr lIns="0" tIns="0" rIns="0" bIns="0" anchor="t">
            <a:noAutofit/>
          </a:bodyPr>
          <a:lstStyle/>
          <a:p>
            <a:pPr>
              <a:spcBef>
                <a:spcPts val="200"/>
              </a:spcBef>
              <a:defRPr sz="2000"/>
            </a:pPr>
            <a:r>
              <a:rPr lang="fr" sz="2200" dirty="0">
                <a:latin typeface="Source Sans Pro Regular"/>
                <a:cs typeface="Segoe UI"/>
              </a:rPr>
              <a:t>Cette ressource d’apprentissage fait partie du Kit de formation avancée pour les équipes d’intervention rapide (KIFA EIR), et s’adresse en particulier aux membres des EIR.</a:t>
            </a:r>
            <a:endParaRPr lang="en-US" sz="2200" dirty="0">
              <a:latin typeface="Source Sans Pro Regular"/>
              <a:cs typeface="Segoe UI"/>
            </a:endParaRPr>
          </a:p>
          <a:p>
            <a:pPr>
              <a:spcBef>
                <a:spcPts val="200"/>
              </a:spcBef>
              <a:defRPr sz="2000"/>
            </a:pPr>
            <a:endParaRPr lang="en-US" sz="2200" dirty="0">
              <a:latin typeface="Source Sans Pro Regular"/>
              <a:cs typeface="Segoe UI"/>
            </a:endParaRPr>
          </a:p>
          <a:p>
            <a:pPr>
              <a:spcBef>
                <a:spcPts val="200"/>
              </a:spcBef>
              <a:defRPr sz="2000"/>
            </a:pPr>
            <a:r>
              <a:rPr lang="fr" sz="2200" dirty="0">
                <a:latin typeface="Source Sans Pro Regular"/>
                <a:cs typeface="Segoe UI"/>
              </a:rPr>
              <a:t>À partir d’une approche tous risques, le programme vise à doter les membres des EIR des connaissances, des compétences, des attitudes et des outils nécessaires pour détecter rapidement un événement de santé publique et y répondre efficacement. </a:t>
            </a:r>
            <a:endParaRPr lang="en-US" sz="2200" dirty="0">
              <a:latin typeface="Source Sans Pro Regular"/>
              <a:cs typeface="Segoe UI"/>
            </a:endParaRPr>
          </a:p>
          <a:p>
            <a:pPr>
              <a:spcBef>
                <a:spcPts val="200"/>
              </a:spcBef>
              <a:defRPr sz="2000"/>
            </a:pPr>
            <a:endParaRPr lang="en-US" sz="2200" dirty="0">
              <a:latin typeface="Source Sans Pro Regular"/>
              <a:cs typeface="Segoe UI"/>
            </a:endParaRPr>
          </a:p>
          <a:p>
            <a:pPr>
              <a:spcBef>
                <a:spcPts val="200"/>
              </a:spcBef>
              <a:defRPr sz="2000"/>
            </a:pPr>
            <a:r>
              <a:rPr lang="fr" sz="2200" dirty="0">
                <a:latin typeface="Source Sans Pro Regular"/>
                <a:cs typeface="Segoe UI"/>
              </a:rPr>
              <a:t>Le KIFA EIR est une composante du Programme de Formation des Equipes d’Intervention Rapide de l'OMS.</a:t>
            </a:r>
            <a:endParaRPr lang="fr-FR" sz="2200" dirty="0">
              <a:latin typeface="Source Sans Pro Regular"/>
            </a:endParaRPr>
          </a:p>
        </p:txBody>
      </p:sp>
    </p:spTree>
    <p:extLst>
      <p:ext uri="{BB962C8B-B14F-4D97-AF65-F5344CB8AC3E}">
        <p14:creationId xmlns:p14="http://schemas.microsoft.com/office/powerpoint/2010/main" val="2703541403"/>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47"/>
        <p:cNvGrpSpPr/>
        <p:nvPr/>
      </p:nvGrpSpPr>
      <p:grpSpPr>
        <a:xfrm>
          <a:off x="0" y="0"/>
          <a:ext cx="0" cy="0"/>
          <a:chOff x="0" y="0"/>
          <a:chExt cx="0" cy="0"/>
        </a:xfrm>
      </p:grpSpPr>
      <p:sp>
        <p:nvSpPr>
          <p:cNvPr id="1349" name="Google Shape;1349;g8542d053ce_16_0"/>
          <p:cNvSpPr txBox="1">
            <a:spLocks noGrp="1"/>
          </p:cNvSpPr>
          <p:nvPr>
            <p:ph type="body" idx="1"/>
          </p:nvPr>
        </p:nvSpPr>
        <p:spPr>
          <a:xfrm>
            <a:off x="616018" y="1247001"/>
            <a:ext cx="11194180" cy="4654071"/>
          </a:xfrm>
          <a:prstGeom prst="rect">
            <a:avLst/>
          </a:prstGeom>
          <a:noFill/>
          <a:ln>
            <a:noFill/>
          </a:ln>
        </p:spPr>
        <p:txBody>
          <a:bodyPr spcFirstLastPara="1" vert="horz" wrap="square" lIns="91425" tIns="45700" rIns="91425" bIns="45700" rtlCol="0" anchor="t" anchorCtr="0">
            <a:noAutofit/>
          </a:bodyPr>
          <a:lstStyle/>
          <a:p>
            <a:pPr algn="just">
              <a:lnSpc>
                <a:spcPct val="90000"/>
              </a:lnSpc>
              <a:spcBef>
                <a:spcPts val="0"/>
              </a:spcBef>
              <a:spcAft>
                <a:spcPts val="0"/>
              </a:spcAft>
              <a:buClr>
                <a:schemeClr val="dk1"/>
              </a:buClr>
              <a:buSzPts val="2800"/>
            </a:pPr>
            <a:r>
              <a:rPr lang="fr" sz="2000" dirty="0"/>
              <a:t>Pour préparer une riposte efficace, il est primordial de bien connaître et comprendre la communauté afin de pouvoir élaborer un plan pour l’engagement communautaire en situation d’urgence.</a:t>
            </a:r>
          </a:p>
          <a:p>
            <a:pPr algn="just">
              <a:lnSpc>
                <a:spcPct val="90000"/>
              </a:lnSpc>
              <a:spcBef>
                <a:spcPts val="0"/>
              </a:spcBef>
              <a:spcAft>
                <a:spcPts val="0"/>
              </a:spcAft>
              <a:buClr>
                <a:schemeClr val="dk1"/>
              </a:buClr>
              <a:buSzPts val="2800"/>
            </a:pPr>
            <a:endParaRPr lang="en-US" sz="2000" dirty="0"/>
          </a:p>
          <a:p>
            <a:pPr algn="just">
              <a:lnSpc>
                <a:spcPct val="90000"/>
              </a:lnSpc>
              <a:spcBef>
                <a:spcPts val="0"/>
              </a:spcBef>
              <a:spcAft>
                <a:spcPts val="0"/>
              </a:spcAft>
              <a:buClr>
                <a:schemeClr val="dk1"/>
              </a:buClr>
              <a:buSzPts val="2800"/>
            </a:pPr>
            <a:r>
              <a:rPr lang="fr" sz="2000" dirty="0"/>
              <a:t> Assurer une approche participative et centrée sur la personne et le respect de la culture et des pratiques d’ordre culturel :</a:t>
            </a:r>
          </a:p>
          <a:p>
            <a:pPr algn="just">
              <a:lnSpc>
                <a:spcPct val="90000"/>
              </a:lnSpc>
              <a:spcBef>
                <a:spcPts val="0"/>
              </a:spcBef>
              <a:spcAft>
                <a:spcPts val="0"/>
              </a:spcAft>
              <a:buClr>
                <a:schemeClr val="dk1"/>
              </a:buClr>
              <a:buSzPts val="2800"/>
            </a:pPr>
            <a:endParaRPr sz="2000" dirty="0"/>
          </a:p>
          <a:p>
            <a:pPr marL="685800" lvl="1" indent="-228600" algn="just">
              <a:lnSpc>
                <a:spcPct val="90000"/>
              </a:lnSpc>
              <a:spcBef>
                <a:spcPts val="500"/>
              </a:spcBef>
              <a:spcAft>
                <a:spcPts val="0"/>
              </a:spcAft>
              <a:buClr>
                <a:schemeClr val="dk1"/>
              </a:buClr>
              <a:buSzPts val="2400"/>
            </a:pPr>
            <a:r>
              <a:rPr lang="fr" sz="2000" dirty="0"/>
              <a:t>recenser et comprendre les acteurs clés ;</a:t>
            </a:r>
            <a:endParaRPr sz="2000" dirty="0"/>
          </a:p>
          <a:p>
            <a:pPr marL="685800" lvl="1" indent="-228600" algn="just">
              <a:lnSpc>
                <a:spcPct val="90000"/>
              </a:lnSpc>
              <a:spcBef>
                <a:spcPts val="500"/>
              </a:spcBef>
              <a:spcAft>
                <a:spcPts val="0"/>
              </a:spcAft>
              <a:buClr>
                <a:schemeClr val="dk1"/>
              </a:buClr>
              <a:buSzPts val="2400"/>
            </a:pPr>
            <a:r>
              <a:rPr lang="fr" sz="2000" dirty="0"/>
              <a:t>discerner les obstacles et les facteurs favorables ;</a:t>
            </a:r>
            <a:endParaRPr sz="2000" dirty="0"/>
          </a:p>
          <a:p>
            <a:pPr marL="685800" lvl="1" indent="-228600" algn="just">
              <a:lnSpc>
                <a:spcPct val="90000"/>
              </a:lnSpc>
              <a:spcBef>
                <a:spcPts val="500"/>
              </a:spcBef>
              <a:spcAft>
                <a:spcPts val="0"/>
              </a:spcAft>
              <a:buClr>
                <a:schemeClr val="dk1"/>
              </a:buClr>
              <a:buSzPts val="2400"/>
            </a:pPr>
            <a:r>
              <a:rPr lang="fr" sz="2000" dirty="0"/>
              <a:t>Mettre l’accent sur le changement des pratiques.</a:t>
            </a:r>
            <a:endParaRPr sz="2000" dirty="0"/>
          </a:p>
        </p:txBody>
      </p:sp>
      <p:sp>
        <p:nvSpPr>
          <p:cNvPr id="1348" name="Google Shape;1348;g8542d053ce_16_0"/>
          <p:cNvSpPr txBox="1">
            <a:spLocks noGrp="1"/>
          </p:cNvSpPr>
          <p:nvPr>
            <p:ph type="title" idx="4294967295"/>
          </p:nvPr>
        </p:nvSpPr>
        <p:spPr>
          <a:xfrm>
            <a:off x="0" y="-33338"/>
            <a:ext cx="8152598" cy="720726"/>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dk1"/>
              </a:buClr>
              <a:buSzPts val="4400"/>
            </a:pPr>
            <a:r>
              <a:rPr lang="fr" sz="3200" dirty="0"/>
              <a:t>Pourquoi et comment se préparer ?</a:t>
            </a:r>
            <a:endParaRPr sz="3200" dirty="0"/>
          </a:p>
        </p:txBody>
      </p:sp>
    </p:spTree>
    <p:extLst>
      <p:ext uri="{BB962C8B-B14F-4D97-AF65-F5344CB8AC3E}">
        <p14:creationId xmlns:p14="http://schemas.microsoft.com/office/powerpoint/2010/main" val="71290523"/>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54"/>
        <p:cNvGrpSpPr/>
        <p:nvPr/>
      </p:nvGrpSpPr>
      <p:grpSpPr>
        <a:xfrm>
          <a:off x="0" y="0"/>
          <a:ext cx="0" cy="0"/>
          <a:chOff x="0" y="0"/>
          <a:chExt cx="0" cy="0"/>
        </a:xfrm>
      </p:grpSpPr>
      <p:sp>
        <p:nvSpPr>
          <p:cNvPr id="1356" name="Google Shape;1356;g8542d053ce_16_7"/>
          <p:cNvSpPr txBox="1">
            <a:spLocks noGrp="1"/>
          </p:cNvSpPr>
          <p:nvPr>
            <p:ph type="body" idx="1"/>
          </p:nvPr>
        </p:nvSpPr>
        <p:spPr>
          <a:xfrm>
            <a:off x="539016" y="1247002"/>
            <a:ext cx="4332787" cy="3220068"/>
          </a:xfrm>
          <a:prstGeom prst="rect">
            <a:avLst/>
          </a:prstGeom>
          <a:noFill/>
          <a:ln>
            <a:noFill/>
          </a:ln>
        </p:spPr>
        <p:txBody>
          <a:bodyPr spcFirstLastPara="1" vert="horz" wrap="square" lIns="91425" tIns="45700" rIns="91425" bIns="45700" rtlCol="0" anchor="t" anchorCtr="0">
            <a:noAutofit/>
          </a:bodyPr>
          <a:lstStyle/>
          <a:p>
            <a:pPr>
              <a:lnSpc>
                <a:spcPct val="90000"/>
              </a:lnSpc>
              <a:spcBef>
                <a:spcPts val="0"/>
              </a:spcBef>
              <a:spcAft>
                <a:spcPts val="0"/>
              </a:spcAft>
              <a:buClr>
                <a:schemeClr val="dk1"/>
              </a:buClr>
              <a:buSzPts val="3200"/>
            </a:pPr>
            <a:r>
              <a:rPr lang="fr" sz="2400" b="1" dirty="0">
                <a:solidFill>
                  <a:srgbClr val="D46112"/>
                </a:solidFill>
              </a:rPr>
              <a:t>Acteurs clés :</a:t>
            </a:r>
            <a:endParaRPr sz="2400" b="1" dirty="0">
              <a:solidFill>
                <a:srgbClr val="D46112"/>
              </a:solidFill>
            </a:endParaRPr>
          </a:p>
          <a:p>
            <a:pPr>
              <a:lnSpc>
                <a:spcPct val="90000"/>
              </a:lnSpc>
              <a:spcBef>
                <a:spcPts val="1000"/>
              </a:spcBef>
              <a:spcAft>
                <a:spcPts val="0"/>
              </a:spcAft>
              <a:buClr>
                <a:schemeClr val="dk1"/>
              </a:buClr>
              <a:buSzPts val="2800"/>
            </a:pPr>
            <a:endParaRPr sz="2400" dirty="0"/>
          </a:p>
          <a:p>
            <a:pPr marL="228600" indent="-228600">
              <a:lnSpc>
                <a:spcPct val="90000"/>
              </a:lnSpc>
              <a:spcBef>
                <a:spcPts val="1000"/>
              </a:spcBef>
              <a:spcAft>
                <a:spcPts val="0"/>
              </a:spcAft>
              <a:buClr>
                <a:schemeClr val="dk1"/>
              </a:buClr>
              <a:buSzPts val="2800"/>
              <a:buChar char="•"/>
            </a:pPr>
            <a:r>
              <a:rPr lang="fr" sz="2400" dirty="0"/>
              <a:t>gardiens, </a:t>
            </a:r>
            <a:endParaRPr sz="2400" dirty="0"/>
          </a:p>
          <a:p>
            <a:pPr marL="228600" indent="-228600">
              <a:lnSpc>
                <a:spcPct val="90000"/>
              </a:lnSpc>
              <a:spcBef>
                <a:spcPts val="1000"/>
              </a:spcBef>
              <a:spcAft>
                <a:spcPts val="0"/>
              </a:spcAft>
              <a:buClr>
                <a:schemeClr val="dk1"/>
              </a:buClr>
              <a:buSzPts val="2800"/>
              <a:buChar char="•"/>
            </a:pPr>
            <a:r>
              <a:rPr lang="fr" sz="2400" dirty="0"/>
              <a:t>décideurs, </a:t>
            </a:r>
            <a:endParaRPr sz="2400" dirty="0"/>
          </a:p>
          <a:p>
            <a:pPr marL="228600" indent="-228600">
              <a:lnSpc>
                <a:spcPct val="90000"/>
              </a:lnSpc>
              <a:spcBef>
                <a:spcPts val="1000"/>
              </a:spcBef>
              <a:spcAft>
                <a:spcPts val="0"/>
              </a:spcAft>
              <a:buClr>
                <a:schemeClr val="dk1"/>
              </a:buClr>
              <a:buSzPts val="2800"/>
              <a:buChar char="•"/>
            </a:pPr>
            <a:r>
              <a:rPr lang="fr" sz="2400" dirty="0"/>
              <a:t>personnes d’influence et </a:t>
            </a:r>
            <a:endParaRPr sz="2400" dirty="0"/>
          </a:p>
          <a:p>
            <a:pPr marL="228600" indent="-228600">
              <a:lnSpc>
                <a:spcPct val="90000"/>
              </a:lnSpc>
              <a:spcBef>
                <a:spcPts val="1000"/>
              </a:spcBef>
              <a:spcAft>
                <a:spcPts val="0"/>
              </a:spcAft>
              <a:buClr>
                <a:schemeClr val="dk1"/>
              </a:buClr>
              <a:buSzPts val="2800"/>
              <a:buChar char="•"/>
            </a:pPr>
            <a:r>
              <a:rPr lang="fr" sz="2400" dirty="0"/>
              <a:t>agents de santé</a:t>
            </a:r>
            <a:endParaRPr sz="2400" dirty="0"/>
          </a:p>
          <a:p>
            <a:pPr>
              <a:lnSpc>
                <a:spcPct val="90000"/>
              </a:lnSpc>
              <a:spcBef>
                <a:spcPts val="1000"/>
              </a:spcBef>
              <a:spcAft>
                <a:spcPts val="0"/>
              </a:spcAft>
              <a:buClr>
                <a:schemeClr val="dk1"/>
              </a:buClr>
              <a:buSzPts val="2800"/>
            </a:pPr>
            <a:endParaRPr sz="2400" dirty="0"/>
          </a:p>
          <a:p>
            <a:pPr>
              <a:lnSpc>
                <a:spcPct val="90000"/>
              </a:lnSpc>
              <a:spcBef>
                <a:spcPts val="1000"/>
              </a:spcBef>
              <a:spcAft>
                <a:spcPts val="0"/>
              </a:spcAft>
              <a:buClr>
                <a:schemeClr val="dk1"/>
              </a:buClr>
              <a:buSzPts val="2800"/>
            </a:pPr>
            <a:endParaRPr sz="2400" dirty="0"/>
          </a:p>
        </p:txBody>
      </p:sp>
      <p:sp>
        <p:nvSpPr>
          <p:cNvPr id="1355" name="Google Shape;1355;g8542d053ce_16_7"/>
          <p:cNvSpPr txBox="1">
            <a:spLocks noGrp="1"/>
          </p:cNvSpPr>
          <p:nvPr>
            <p:ph type="title" idx="4294967295"/>
          </p:nvPr>
        </p:nvSpPr>
        <p:spPr>
          <a:xfrm>
            <a:off x="105878" y="160408"/>
            <a:ext cx="6119813" cy="406400"/>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dk1"/>
              </a:buClr>
              <a:buSzPts val="4400"/>
            </a:pPr>
            <a:r>
              <a:rPr lang="fr" sz="3200" dirty="0"/>
              <a:t>Se préparer : qui et où ?</a:t>
            </a:r>
            <a:endParaRPr sz="3200" dirty="0"/>
          </a:p>
        </p:txBody>
      </p:sp>
      <p:sp>
        <p:nvSpPr>
          <p:cNvPr id="1358" name="Google Shape;1358;g8542d053ce_16_7"/>
          <p:cNvSpPr txBox="1"/>
          <p:nvPr/>
        </p:nvSpPr>
        <p:spPr>
          <a:xfrm>
            <a:off x="6439385" y="1352947"/>
            <a:ext cx="4052968" cy="2372749"/>
          </a:xfrm>
          <a:prstGeom prst="rect">
            <a:avLst/>
          </a:prstGeom>
          <a:noFill/>
          <a:ln>
            <a:noFill/>
          </a:ln>
        </p:spPr>
        <p:txBody>
          <a:bodyPr spcFirstLastPara="1" wrap="square" lIns="91425" tIns="45700" rIns="91425" bIns="45700" rtlCol="0" anchor="t" anchorCtr="0">
            <a:noAutofit/>
          </a:bodyPr>
          <a:lstStyle/>
          <a:p>
            <a:pPr>
              <a:lnSpc>
                <a:spcPct val="90000"/>
              </a:lnSpc>
              <a:buClr>
                <a:schemeClr val="dk1"/>
              </a:buClr>
              <a:buSzPts val="2800"/>
            </a:pPr>
            <a:r>
              <a:rPr lang="fr" sz="2400" b="1" dirty="0">
                <a:solidFill>
                  <a:srgbClr val="D46112"/>
                </a:solidFill>
                <a:latin typeface="+mn-lt"/>
                <a:ea typeface="Calibri"/>
                <a:cs typeface="Calibri"/>
                <a:sym typeface="Calibri"/>
              </a:rPr>
              <a:t>À trois niveaux :</a:t>
            </a:r>
          </a:p>
          <a:p>
            <a:pPr>
              <a:lnSpc>
                <a:spcPct val="90000"/>
              </a:lnSpc>
              <a:buClr>
                <a:schemeClr val="dk1"/>
              </a:buClr>
              <a:buSzPts val="2800"/>
            </a:pPr>
            <a:endParaRPr sz="2400" dirty="0">
              <a:latin typeface="+mn-lt"/>
            </a:endParaRPr>
          </a:p>
          <a:p>
            <a:pPr marL="228600" indent="-228600">
              <a:lnSpc>
                <a:spcPct val="90000"/>
              </a:lnSpc>
              <a:spcBef>
                <a:spcPts val="1000"/>
              </a:spcBef>
              <a:buClr>
                <a:schemeClr val="dk1"/>
              </a:buClr>
              <a:buSzPts val="2800"/>
              <a:buFont typeface="Arial"/>
              <a:buChar char="•"/>
            </a:pPr>
            <a:r>
              <a:rPr lang="fr" sz="2400" dirty="0">
                <a:solidFill>
                  <a:schemeClr val="dk1"/>
                </a:solidFill>
                <a:latin typeface="+mn-lt"/>
                <a:ea typeface="Calibri"/>
                <a:cs typeface="Calibri"/>
                <a:sym typeface="Calibri"/>
              </a:rPr>
              <a:t>le domicile</a:t>
            </a:r>
            <a:endParaRPr sz="2400" dirty="0">
              <a:latin typeface="+mn-lt"/>
            </a:endParaRPr>
          </a:p>
          <a:p>
            <a:pPr marL="228600" indent="-228600">
              <a:lnSpc>
                <a:spcPct val="90000"/>
              </a:lnSpc>
              <a:spcBef>
                <a:spcPts val="1000"/>
              </a:spcBef>
              <a:buClr>
                <a:schemeClr val="dk1"/>
              </a:buClr>
              <a:buSzPts val="2800"/>
              <a:buFont typeface="Arial"/>
              <a:buChar char="•"/>
            </a:pPr>
            <a:r>
              <a:rPr lang="fr" sz="2400" dirty="0">
                <a:solidFill>
                  <a:schemeClr val="dk1"/>
                </a:solidFill>
                <a:latin typeface="+mn-lt"/>
                <a:ea typeface="Calibri"/>
                <a:cs typeface="Calibri"/>
                <a:sym typeface="Calibri"/>
              </a:rPr>
              <a:t>la communauté</a:t>
            </a:r>
            <a:endParaRPr sz="2400" dirty="0">
              <a:latin typeface="+mn-lt"/>
            </a:endParaRPr>
          </a:p>
          <a:p>
            <a:pPr marL="228600" indent="-228600">
              <a:lnSpc>
                <a:spcPct val="90000"/>
              </a:lnSpc>
              <a:spcBef>
                <a:spcPts val="1000"/>
              </a:spcBef>
              <a:buClr>
                <a:schemeClr val="dk1"/>
              </a:buClr>
              <a:buSzPts val="2800"/>
              <a:buFont typeface="Arial"/>
              <a:buChar char="•"/>
            </a:pPr>
            <a:r>
              <a:rPr lang="fr" sz="2400" dirty="0">
                <a:solidFill>
                  <a:schemeClr val="dk1"/>
                </a:solidFill>
                <a:latin typeface="+mn-lt"/>
                <a:ea typeface="Calibri"/>
                <a:cs typeface="Calibri"/>
                <a:sym typeface="Calibri"/>
              </a:rPr>
              <a:t>l’établissement de santé</a:t>
            </a:r>
            <a:endParaRPr sz="2400" dirty="0">
              <a:latin typeface="+mn-lt"/>
            </a:endParaRPr>
          </a:p>
          <a:p>
            <a:pPr>
              <a:lnSpc>
                <a:spcPct val="90000"/>
              </a:lnSpc>
              <a:spcBef>
                <a:spcPts val="1000"/>
              </a:spcBef>
              <a:buClr>
                <a:schemeClr val="dk1"/>
              </a:buClr>
              <a:buSzPts val="2800"/>
            </a:pPr>
            <a:endParaRPr sz="2400" dirty="0">
              <a:solidFill>
                <a:schemeClr val="dk1"/>
              </a:solidFill>
              <a:latin typeface="+mj-lt"/>
              <a:ea typeface="Calibri"/>
              <a:cs typeface="Calibri"/>
              <a:sym typeface="Calibri"/>
            </a:endParaRPr>
          </a:p>
        </p:txBody>
      </p:sp>
      <p:sp>
        <p:nvSpPr>
          <p:cNvPr id="1359" name="Google Shape;1359;g8542d053ce_16_7"/>
          <p:cNvSpPr txBox="1"/>
          <p:nvPr/>
        </p:nvSpPr>
        <p:spPr>
          <a:xfrm>
            <a:off x="539016" y="4886641"/>
            <a:ext cx="11025895" cy="830997"/>
          </a:xfrm>
          <a:prstGeom prst="rect">
            <a:avLst/>
          </a:prstGeom>
          <a:solidFill>
            <a:srgbClr val="C00000"/>
          </a:solidFill>
          <a:ln>
            <a:noFill/>
          </a:ln>
        </p:spPr>
        <p:txBody>
          <a:bodyPr spcFirstLastPara="1" wrap="square" lIns="91425" tIns="45700" rIns="91425" bIns="45700" rtlCol="0" anchor="t" anchorCtr="0">
            <a:noAutofit/>
          </a:bodyPr>
          <a:lstStyle/>
          <a:p>
            <a:pPr algn="ctr"/>
            <a:r>
              <a:rPr lang="fr" sz="2400" dirty="0">
                <a:solidFill>
                  <a:schemeClr val="bg1"/>
                </a:solidFill>
                <a:latin typeface="+mn-lt"/>
                <a:ea typeface="Calibri"/>
                <a:cs typeface="Calibri"/>
                <a:sym typeface="Calibri"/>
              </a:rPr>
              <a:t>Il est capital de pouvoir recenser les acteurs et les groupes clés, puis de comprendre leurs avis, rôles, intérêts et priorités </a:t>
            </a:r>
            <a:endParaRPr sz="2400" dirty="0">
              <a:solidFill>
                <a:schemeClr val="bg1"/>
              </a:solidFill>
              <a:latin typeface="+mn-lt"/>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8" grpId="0"/>
      <p:bldP spid="135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64"/>
        <p:cNvGrpSpPr/>
        <p:nvPr/>
      </p:nvGrpSpPr>
      <p:grpSpPr>
        <a:xfrm>
          <a:off x="0" y="0"/>
          <a:ext cx="0" cy="0"/>
          <a:chOff x="0" y="0"/>
          <a:chExt cx="0" cy="0"/>
        </a:xfrm>
      </p:grpSpPr>
      <p:sp>
        <p:nvSpPr>
          <p:cNvPr id="1366" name="Google Shape;1366;g8542d053ce_16_16"/>
          <p:cNvSpPr txBox="1">
            <a:spLocks noGrp="1"/>
          </p:cNvSpPr>
          <p:nvPr>
            <p:ph type="body" idx="1"/>
          </p:nvPr>
        </p:nvSpPr>
        <p:spPr>
          <a:xfrm>
            <a:off x="481264" y="1251679"/>
            <a:ext cx="11083646" cy="3426199"/>
          </a:xfrm>
          <a:prstGeom prst="rect">
            <a:avLst/>
          </a:prstGeom>
          <a:noFill/>
          <a:ln>
            <a:noFill/>
          </a:ln>
        </p:spPr>
        <p:txBody>
          <a:bodyPr spcFirstLastPara="1" vert="horz" wrap="square" lIns="91425" tIns="45700" rIns="91425" bIns="45700" rtlCol="0" anchor="t" anchorCtr="0">
            <a:noAutofit/>
          </a:bodyPr>
          <a:lstStyle/>
          <a:p>
            <a:pPr algn="just">
              <a:lnSpc>
                <a:spcPct val="90000"/>
              </a:lnSpc>
              <a:spcBef>
                <a:spcPts val="0"/>
              </a:spcBef>
              <a:spcAft>
                <a:spcPts val="0"/>
              </a:spcAft>
              <a:buClr>
                <a:schemeClr val="dk1"/>
              </a:buClr>
              <a:buSzPts val="2800"/>
            </a:pPr>
            <a:r>
              <a:rPr lang="fr" sz="2000" dirty="0"/>
              <a:t>Différents facteurs influent sur les décisions prises et les actions menées.</a:t>
            </a:r>
          </a:p>
          <a:p>
            <a:pPr algn="just">
              <a:lnSpc>
                <a:spcPct val="90000"/>
              </a:lnSpc>
              <a:spcBef>
                <a:spcPts val="0"/>
              </a:spcBef>
              <a:spcAft>
                <a:spcPts val="0"/>
              </a:spcAft>
              <a:buClr>
                <a:schemeClr val="dk1"/>
              </a:buClr>
              <a:buSzPts val="2800"/>
            </a:pPr>
            <a:endParaRPr lang="fr" sz="2000" dirty="0"/>
          </a:p>
          <a:p>
            <a:pPr marL="685800" lvl="1" indent="-209550" algn="just">
              <a:lnSpc>
                <a:spcPct val="90000"/>
              </a:lnSpc>
              <a:spcBef>
                <a:spcPts val="500"/>
              </a:spcBef>
              <a:spcAft>
                <a:spcPts val="0"/>
              </a:spcAft>
              <a:buClr>
                <a:schemeClr val="dk1"/>
              </a:buClr>
              <a:buSzPts val="2100"/>
            </a:pPr>
            <a:r>
              <a:rPr lang="fr" sz="2000" dirty="0"/>
              <a:t>Facteur socioculturel : la perception, notamment du risque, les comportements, les pratiques, les rôles associés au sexe, la dynamique du pouvoir, la stigmatisation, etc.</a:t>
            </a:r>
          </a:p>
          <a:p>
            <a:pPr marL="685800" lvl="1" indent="-209550" algn="just">
              <a:lnSpc>
                <a:spcPct val="90000"/>
              </a:lnSpc>
              <a:spcBef>
                <a:spcPts val="500"/>
              </a:spcBef>
              <a:spcAft>
                <a:spcPts val="0"/>
              </a:spcAft>
              <a:buClr>
                <a:schemeClr val="dk1"/>
              </a:buClr>
              <a:buSzPts val="2100"/>
            </a:pPr>
            <a:r>
              <a:rPr lang="fr" sz="2000" dirty="0"/>
              <a:t>Facteur économique : le revenu familial, le coût de traitement, le transport, etc.</a:t>
            </a:r>
          </a:p>
          <a:p>
            <a:pPr marL="685800" lvl="1" indent="-209550" algn="just">
              <a:lnSpc>
                <a:spcPct val="90000"/>
              </a:lnSpc>
              <a:spcBef>
                <a:spcPts val="500"/>
              </a:spcBef>
              <a:spcAft>
                <a:spcPts val="0"/>
              </a:spcAft>
              <a:buClr>
                <a:schemeClr val="dk1"/>
              </a:buClr>
              <a:buSzPts val="2100"/>
            </a:pPr>
            <a:r>
              <a:rPr lang="fr" sz="2000" dirty="0"/>
              <a:t>Facteurs pratiques : la disponibilité et l’accessibilité des établissements de santé</a:t>
            </a:r>
          </a:p>
          <a:p>
            <a:pPr marL="685800" lvl="1" indent="-209550" algn="just">
              <a:lnSpc>
                <a:spcPct val="90000"/>
              </a:lnSpc>
              <a:spcBef>
                <a:spcPts val="500"/>
              </a:spcBef>
              <a:spcAft>
                <a:spcPts val="0"/>
              </a:spcAft>
              <a:buClr>
                <a:schemeClr val="dk1"/>
              </a:buClr>
              <a:buSzPts val="2100"/>
            </a:pPr>
            <a:r>
              <a:rPr lang="fr" sz="2000" dirty="0"/>
              <a:t>Facteurs empiriques : expériences en matière de services de santé (relation, sexe, ethnicité, religion, qualité, langue, etc.), expérience antérieure de situation d’urgence, manque de confiance, etc. </a:t>
            </a:r>
          </a:p>
          <a:p>
            <a:pPr marL="685800" lvl="1" indent="-209550" algn="just">
              <a:lnSpc>
                <a:spcPct val="90000"/>
              </a:lnSpc>
              <a:spcBef>
                <a:spcPts val="500"/>
              </a:spcBef>
              <a:spcAft>
                <a:spcPts val="0"/>
              </a:spcAft>
              <a:buClr>
                <a:schemeClr val="dk1"/>
              </a:buClr>
              <a:buSzPts val="2100"/>
            </a:pPr>
            <a:r>
              <a:rPr lang="fr" sz="2000" dirty="0"/>
              <a:t>Conséquences : réticence à s’impliquer, manque de sensibilisation, déficit d’informations précises et défaut de temps.</a:t>
            </a:r>
          </a:p>
          <a:p>
            <a:pPr algn="just">
              <a:lnSpc>
                <a:spcPct val="90000"/>
              </a:lnSpc>
              <a:spcBef>
                <a:spcPts val="1000"/>
              </a:spcBef>
              <a:spcAft>
                <a:spcPts val="0"/>
              </a:spcAft>
              <a:buClr>
                <a:schemeClr val="dk1"/>
              </a:buClr>
              <a:buSzPts val="2800"/>
            </a:pPr>
            <a:endParaRPr lang="en-US" sz="2000" dirty="0"/>
          </a:p>
        </p:txBody>
      </p:sp>
      <p:sp>
        <p:nvSpPr>
          <p:cNvPr id="1365" name="Google Shape;1365;g8542d053ce_16_16"/>
          <p:cNvSpPr txBox="1">
            <a:spLocks noGrp="1"/>
          </p:cNvSpPr>
          <p:nvPr>
            <p:ph type="title" idx="4294967295"/>
          </p:nvPr>
        </p:nvSpPr>
        <p:spPr>
          <a:xfrm>
            <a:off x="0" y="111125"/>
            <a:ext cx="6119813" cy="719138"/>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dk1"/>
              </a:buClr>
              <a:buSzPts val="4400"/>
            </a:pPr>
            <a:r>
              <a:rPr lang="fr" sz="2800" dirty="0"/>
              <a:t>Se préparer : comprendre le paysage social</a:t>
            </a:r>
            <a:endParaRPr sz="2800" dirty="0"/>
          </a:p>
        </p:txBody>
      </p:sp>
      <p:sp>
        <p:nvSpPr>
          <p:cNvPr id="1367" name="Google Shape;1367;g8542d053ce_16_16"/>
          <p:cNvSpPr txBox="1"/>
          <p:nvPr/>
        </p:nvSpPr>
        <p:spPr>
          <a:xfrm>
            <a:off x="481264" y="5094616"/>
            <a:ext cx="11158598" cy="830997"/>
          </a:xfrm>
          <a:prstGeom prst="rect">
            <a:avLst/>
          </a:prstGeom>
          <a:solidFill>
            <a:srgbClr val="C00000"/>
          </a:solidFill>
          <a:ln>
            <a:noFill/>
          </a:ln>
        </p:spPr>
        <p:txBody>
          <a:bodyPr spcFirstLastPara="1" wrap="square" lIns="91425" tIns="45700" rIns="91425" bIns="45700" rtlCol="0" anchor="t" anchorCtr="0">
            <a:noAutofit/>
          </a:bodyPr>
          <a:lstStyle/>
          <a:p>
            <a:pPr algn="ctr"/>
            <a:r>
              <a:rPr lang="fr" sz="2000" dirty="0">
                <a:solidFill>
                  <a:schemeClr val="bg1"/>
                </a:solidFill>
                <a:latin typeface="+mn-lt"/>
                <a:ea typeface="Calibri"/>
                <a:cs typeface="Calibri"/>
                <a:sym typeface="Calibri"/>
              </a:rPr>
              <a:t>Pour une meilleure compréhension de la situation, il est capital, dans chaque groupe de facteurs, de faire la part entre les obstacles et les éléments favorables.</a:t>
            </a:r>
            <a:endParaRPr sz="2000" dirty="0">
              <a:solidFill>
                <a:schemeClr val="bg1"/>
              </a:solidFill>
              <a:latin typeface="+mn-lt"/>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72"/>
        <p:cNvGrpSpPr/>
        <p:nvPr/>
      </p:nvGrpSpPr>
      <p:grpSpPr>
        <a:xfrm>
          <a:off x="0" y="0"/>
          <a:ext cx="0" cy="0"/>
          <a:chOff x="0" y="0"/>
          <a:chExt cx="0" cy="0"/>
        </a:xfrm>
      </p:grpSpPr>
      <p:sp>
        <p:nvSpPr>
          <p:cNvPr id="1374" name="Google Shape;1374;g8542d053ce_16_23"/>
          <p:cNvSpPr txBox="1">
            <a:spLocks noGrp="1"/>
          </p:cNvSpPr>
          <p:nvPr>
            <p:ph type="body" idx="1"/>
          </p:nvPr>
        </p:nvSpPr>
        <p:spPr>
          <a:xfrm>
            <a:off x="539646" y="1247001"/>
            <a:ext cx="10890354" cy="4654071"/>
          </a:xfrm>
          <a:prstGeom prst="rect">
            <a:avLst/>
          </a:prstGeom>
          <a:noFill/>
          <a:ln>
            <a:noFill/>
          </a:ln>
        </p:spPr>
        <p:txBody>
          <a:bodyPr spcFirstLastPara="1" vert="horz" wrap="square" lIns="91425" tIns="45700" rIns="91425" bIns="45700" rtlCol="0" anchor="t" anchorCtr="0">
            <a:noAutofit/>
          </a:bodyPr>
          <a:lstStyle/>
          <a:p>
            <a:pPr algn="just">
              <a:lnSpc>
                <a:spcPct val="80000"/>
              </a:lnSpc>
              <a:spcBef>
                <a:spcPts val="0"/>
              </a:spcBef>
              <a:spcAft>
                <a:spcPts val="0"/>
              </a:spcAft>
              <a:buClr>
                <a:schemeClr val="dk1"/>
              </a:buClr>
              <a:buSzPts val="2590"/>
            </a:pPr>
            <a:r>
              <a:rPr lang="fr" sz="2000" dirty="0"/>
              <a:t>Dès qu’une alerte ou une urgence est notifiée, une mission exploratrice est envoyée sur place pour évaluer et analyser la situation afin de :</a:t>
            </a:r>
            <a:endParaRPr sz="2000" dirty="0"/>
          </a:p>
          <a:p>
            <a:pPr marL="228600" indent="-228600" algn="just">
              <a:lnSpc>
                <a:spcPct val="80000"/>
              </a:lnSpc>
              <a:spcBef>
                <a:spcPts val="1000"/>
              </a:spcBef>
              <a:spcAft>
                <a:spcPts val="0"/>
              </a:spcAft>
              <a:buClr>
                <a:schemeClr val="dk1"/>
              </a:buClr>
              <a:buSzPts val="2590"/>
              <a:buChar char="•"/>
            </a:pPr>
            <a:r>
              <a:rPr lang="fr" sz="2000" dirty="0"/>
              <a:t>Dégager une compréhension approfondie des discussions avec les </a:t>
            </a:r>
            <a:r>
              <a:rPr lang="fr" sz="2000" b="1" dirty="0"/>
              <a:t>communautés</a:t>
            </a:r>
            <a:r>
              <a:rPr lang="fr" sz="2000" dirty="0"/>
              <a:t> et de la collecte de données auprès de ceux-ci.</a:t>
            </a:r>
            <a:endParaRPr sz="2000" dirty="0"/>
          </a:p>
          <a:p>
            <a:pPr marL="228600" indent="-228600" algn="just">
              <a:lnSpc>
                <a:spcPct val="80000"/>
              </a:lnSpc>
              <a:spcBef>
                <a:spcPts val="1000"/>
              </a:spcBef>
              <a:spcAft>
                <a:spcPts val="0"/>
              </a:spcAft>
              <a:buClr>
                <a:schemeClr val="dk1"/>
              </a:buClr>
              <a:buSzPts val="2590"/>
              <a:buChar char="•"/>
            </a:pPr>
            <a:r>
              <a:rPr lang="fr" sz="2000" dirty="0"/>
              <a:t>Plus on maitrise le </a:t>
            </a:r>
            <a:r>
              <a:rPr lang="fr" sz="2000" b="1" dirty="0"/>
              <a:t>contexte</a:t>
            </a:r>
            <a:r>
              <a:rPr lang="fr" sz="2000" dirty="0"/>
              <a:t>, plus la riposte est susceptible d’être efficace.</a:t>
            </a:r>
            <a:endParaRPr sz="2000" dirty="0"/>
          </a:p>
          <a:p>
            <a:pPr marL="228600" indent="-228600" algn="just">
              <a:lnSpc>
                <a:spcPct val="80000"/>
              </a:lnSpc>
              <a:spcBef>
                <a:spcPts val="1000"/>
              </a:spcBef>
              <a:spcAft>
                <a:spcPts val="0"/>
              </a:spcAft>
              <a:buClr>
                <a:schemeClr val="dk1"/>
              </a:buClr>
              <a:buSzPts val="2590"/>
              <a:buChar char="•"/>
            </a:pPr>
            <a:r>
              <a:rPr lang="fr" sz="2000" dirty="0"/>
              <a:t>Il est impératif d’avoir une compréhension approfondie et intégrale de la </a:t>
            </a:r>
            <a:r>
              <a:rPr lang="fr" sz="2000" b="1" dirty="0"/>
              <a:t>situation.</a:t>
            </a:r>
            <a:endParaRPr sz="2000" dirty="0"/>
          </a:p>
          <a:p>
            <a:pPr marL="228600" indent="-228600" algn="just">
              <a:lnSpc>
                <a:spcPct val="80000"/>
              </a:lnSpc>
              <a:spcBef>
                <a:spcPts val="1000"/>
              </a:spcBef>
              <a:spcAft>
                <a:spcPts val="0"/>
              </a:spcAft>
              <a:buClr>
                <a:schemeClr val="dk1"/>
              </a:buClr>
              <a:buSzPts val="2590"/>
              <a:buChar char="•"/>
            </a:pPr>
            <a:r>
              <a:rPr lang="fr" sz="2000" dirty="0"/>
              <a:t>Les premières </a:t>
            </a:r>
            <a:r>
              <a:rPr lang="fr" sz="2000" b="1" dirty="0"/>
              <a:t>interactions</a:t>
            </a:r>
            <a:r>
              <a:rPr lang="fr" sz="2000" dirty="0"/>
              <a:t> avec les membres des communautés peuvent constituer la base de l’élaboration et de la mise en œuvre d’une stratégie participative et efficace d’engagement communautaire.</a:t>
            </a:r>
          </a:p>
          <a:p>
            <a:pPr marL="228600" indent="-64135">
              <a:lnSpc>
                <a:spcPct val="80000"/>
              </a:lnSpc>
              <a:spcBef>
                <a:spcPts val="1000"/>
              </a:spcBef>
              <a:spcAft>
                <a:spcPts val="0"/>
              </a:spcAft>
              <a:buClr>
                <a:schemeClr val="dk1"/>
              </a:buClr>
              <a:buSzPts val="2590"/>
            </a:pPr>
            <a:endParaRPr sz="2400" dirty="0"/>
          </a:p>
        </p:txBody>
      </p:sp>
      <p:sp>
        <p:nvSpPr>
          <p:cNvPr id="1373" name="Google Shape;1373;g8542d053ce_16_23"/>
          <p:cNvSpPr txBox="1">
            <a:spLocks noGrp="1"/>
          </p:cNvSpPr>
          <p:nvPr>
            <p:ph type="title" idx="4294967295"/>
          </p:nvPr>
        </p:nvSpPr>
        <p:spPr>
          <a:xfrm>
            <a:off x="0" y="-63682"/>
            <a:ext cx="6119813" cy="719137"/>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dk1"/>
              </a:buClr>
              <a:buSzPts val="4400"/>
            </a:pPr>
            <a:r>
              <a:rPr lang="fr" sz="2800" dirty="0"/>
              <a:t>Pourquoi l’évaluation rapide ?</a:t>
            </a:r>
            <a:endParaRPr sz="2800" dirty="0"/>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78"/>
        <p:cNvGrpSpPr/>
        <p:nvPr/>
      </p:nvGrpSpPr>
      <p:grpSpPr>
        <a:xfrm>
          <a:off x="0" y="0"/>
          <a:ext cx="0" cy="0"/>
          <a:chOff x="0" y="0"/>
          <a:chExt cx="0" cy="0"/>
        </a:xfrm>
      </p:grpSpPr>
      <p:sp>
        <p:nvSpPr>
          <p:cNvPr id="1380" name="Google Shape;1380;g8542d053ce_16_29"/>
          <p:cNvSpPr txBox="1">
            <a:spLocks noGrp="1"/>
          </p:cNvSpPr>
          <p:nvPr>
            <p:ph type="body" idx="1"/>
          </p:nvPr>
        </p:nvSpPr>
        <p:spPr>
          <a:xfrm>
            <a:off x="562131" y="1247001"/>
            <a:ext cx="11025265" cy="4654071"/>
          </a:xfrm>
          <a:prstGeom prst="rect">
            <a:avLst/>
          </a:prstGeom>
          <a:noFill/>
          <a:ln>
            <a:noFill/>
          </a:ln>
        </p:spPr>
        <p:txBody>
          <a:bodyPr spcFirstLastPara="1" vert="horz" wrap="square" lIns="91425" tIns="45700" rIns="91425" bIns="45700" rtlCol="0" anchor="t" anchorCtr="0">
            <a:noAutofit/>
          </a:bodyPr>
          <a:lstStyle/>
          <a:p>
            <a:pPr algn="just">
              <a:lnSpc>
                <a:spcPct val="90000"/>
              </a:lnSpc>
              <a:spcBef>
                <a:spcPts val="0"/>
              </a:spcBef>
              <a:spcAft>
                <a:spcPts val="0"/>
              </a:spcAft>
              <a:buClr>
                <a:schemeClr val="dk1"/>
              </a:buClr>
              <a:buSzPts val="2800"/>
            </a:pPr>
            <a:r>
              <a:rPr lang="fr" sz="2000" dirty="0"/>
              <a:t>L’objectif est de d’obtenir des informations détaillées et d’acquérir une meilleure compréhension des facteurs à savoir les facteurs socioéconomiques et culturels d’une part, et ceux ayant trait à la dynamique du pouvoir et au sexe.</a:t>
            </a:r>
          </a:p>
          <a:p>
            <a:pPr algn="just">
              <a:lnSpc>
                <a:spcPct val="90000"/>
              </a:lnSpc>
              <a:spcBef>
                <a:spcPts val="0"/>
              </a:spcBef>
              <a:spcAft>
                <a:spcPts val="0"/>
              </a:spcAft>
              <a:buClr>
                <a:schemeClr val="dk1"/>
              </a:buClr>
              <a:buSzPts val="2800"/>
            </a:pPr>
            <a:endParaRPr sz="2000" dirty="0"/>
          </a:p>
          <a:p>
            <a:pPr marL="685800" lvl="1" indent="-228600" algn="just">
              <a:lnSpc>
                <a:spcPct val="90000"/>
              </a:lnSpc>
              <a:spcBef>
                <a:spcPts val="500"/>
              </a:spcBef>
              <a:spcAft>
                <a:spcPts val="0"/>
              </a:spcAft>
              <a:buClr>
                <a:schemeClr val="dk1"/>
              </a:buClr>
              <a:buSzPts val="2800"/>
            </a:pPr>
            <a:r>
              <a:rPr lang="fr" sz="2000" dirty="0"/>
              <a:t>Définir clairement l’objectif de l’évaluation et les informations nécessaires.</a:t>
            </a:r>
            <a:endParaRPr sz="2000" dirty="0"/>
          </a:p>
          <a:p>
            <a:pPr marL="685800" lvl="1" indent="-228600" algn="just">
              <a:lnSpc>
                <a:spcPct val="90000"/>
              </a:lnSpc>
              <a:spcBef>
                <a:spcPts val="500"/>
              </a:spcBef>
              <a:spcAft>
                <a:spcPts val="0"/>
              </a:spcAft>
              <a:buClr>
                <a:schemeClr val="dk1"/>
              </a:buClr>
              <a:buSzPts val="2800"/>
            </a:pPr>
            <a:r>
              <a:rPr lang="fr" sz="2000" dirty="0"/>
              <a:t>Approche participative : Les représentants des communautés, notamment les informateurs clés et les représentants de groupes, doivent être associés à toutes les phases du processus.</a:t>
            </a:r>
          </a:p>
          <a:p>
            <a:pPr marL="685800" lvl="1" indent="-228600" algn="just">
              <a:lnSpc>
                <a:spcPct val="90000"/>
              </a:lnSpc>
              <a:spcBef>
                <a:spcPts val="500"/>
              </a:spcBef>
              <a:spcAft>
                <a:spcPts val="0"/>
              </a:spcAft>
              <a:buClr>
                <a:schemeClr val="dk1"/>
              </a:buClr>
              <a:buSzPts val="2800"/>
            </a:pPr>
            <a:r>
              <a:rPr lang="fr" sz="2000" dirty="0"/>
              <a:t>Les cinq étapes peuvent être simplifiées en fonction des circonstances, du temps et des ressources.</a:t>
            </a:r>
          </a:p>
          <a:p>
            <a:pPr marL="685800" lvl="1" indent="-228600">
              <a:lnSpc>
                <a:spcPct val="90000"/>
              </a:lnSpc>
              <a:spcBef>
                <a:spcPts val="500"/>
              </a:spcBef>
              <a:spcAft>
                <a:spcPts val="0"/>
              </a:spcAft>
              <a:buClr>
                <a:schemeClr val="dk1"/>
              </a:buClr>
              <a:buSzPts val="2800"/>
            </a:pPr>
            <a:endParaRPr sz="2400" dirty="0">
              <a:latin typeface="+mj-lt"/>
            </a:endParaRPr>
          </a:p>
        </p:txBody>
      </p:sp>
      <p:sp>
        <p:nvSpPr>
          <p:cNvPr id="1379" name="Google Shape;1379;g8542d053ce_16_29"/>
          <p:cNvSpPr txBox="1">
            <a:spLocks noGrp="1"/>
          </p:cNvSpPr>
          <p:nvPr>
            <p:ph type="title" idx="4294967295"/>
          </p:nvPr>
        </p:nvSpPr>
        <p:spPr>
          <a:xfrm>
            <a:off x="25711" y="0"/>
            <a:ext cx="6464300" cy="720725"/>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dk1"/>
              </a:buClr>
              <a:buSzPts val="4400"/>
            </a:pPr>
            <a:r>
              <a:rPr lang="fr" sz="2800" dirty="0"/>
              <a:t>Comment faire l’évaluation rapide ? </a:t>
            </a:r>
            <a:endParaRPr sz="2800" dirty="0"/>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85"/>
        <p:cNvGrpSpPr/>
        <p:nvPr/>
      </p:nvGrpSpPr>
      <p:grpSpPr>
        <a:xfrm>
          <a:off x="0" y="0"/>
          <a:ext cx="0" cy="0"/>
          <a:chOff x="0" y="0"/>
          <a:chExt cx="0" cy="0"/>
        </a:xfrm>
      </p:grpSpPr>
      <p:grpSp>
        <p:nvGrpSpPr>
          <p:cNvPr id="1386" name="Google Shape;1386;g8542d053ce_16_34"/>
          <p:cNvGrpSpPr/>
          <p:nvPr/>
        </p:nvGrpSpPr>
        <p:grpSpPr>
          <a:xfrm>
            <a:off x="1754102" y="1398333"/>
            <a:ext cx="8683796" cy="5068573"/>
            <a:chOff x="5361" y="348422"/>
            <a:chExt cx="11578394" cy="5068573"/>
          </a:xfrm>
        </p:grpSpPr>
        <p:sp>
          <p:nvSpPr>
            <p:cNvPr id="1387" name="Google Shape;1387;g8542d053ce_16_34"/>
            <p:cNvSpPr/>
            <p:nvPr/>
          </p:nvSpPr>
          <p:spPr>
            <a:xfrm>
              <a:off x="5361" y="486446"/>
              <a:ext cx="2055175" cy="822070"/>
            </a:xfrm>
            <a:prstGeom prst="rect">
              <a:avLst/>
            </a:prstGeom>
            <a:solidFill>
              <a:srgbClr val="4372C3"/>
            </a:solidFill>
            <a:ln w="12700" cap="flat" cmpd="sng">
              <a:solidFill>
                <a:srgbClr val="4372C3"/>
              </a:solidFill>
              <a:prstDash val="solid"/>
              <a:miter lim="800000"/>
              <a:headEnd type="none" w="sm" len="sm"/>
              <a:tailEnd type="none" w="sm" len="sm"/>
            </a:ln>
          </p:spPr>
          <p:txBody>
            <a:bodyPr spcFirstLastPara="1" wrap="square" lIns="91425" tIns="91425" rIns="91425" bIns="91425" rtlCol="0" anchor="ctr" anchorCtr="0">
              <a:noAutofit/>
            </a:bodyPr>
            <a:lstStyle/>
            <a:p>
              <a:endParaRPr dirty="0"/>
            </a:p>
          </p:txBody>
        </p:sp>
        <p:sp>
          <p:nvSpPr>
            <p:cNvPr id="1388" name="Google Shape;1388;g8542d053ce_16_34"/>
            <p:cNvSpPr txBox="1"/>
            <p:nvPr/>
          </p:nvSpPr>
          <p:spPr>
            <a:xfrm>
              <a:off x="5361" y="486446"/>
              <a:ext cx="2055175" cy="966814"/>
            </a:xfrm>
            <a:prstGeom prst="rect">
              <a:avLst/>
            </a:prstGeom>
            <a:noFill/>
            <a:ln>
              <a:noFill/>
            </a:ln>
          </p:spPr>
          <p:txBody>
            <a:bodyPr spcFirstLastPara="1" wrap="square" lIns="120900" tIns="69075" rIns="120900" bIns="69075" rtlCol="0" anchor="ctr" anchorCtr="0">
              <a:noAutofit/>
            </a:bodyPr>
            <a:lstStyle/>
            <a:p>
              <a:pPr algn="ctr">
                <a:lnSpc>
                  <a:spcPct val="90000"/>
                </a:lnSpc>
                <a:buClr>
                  <a:schemeClr val="lt1"/>
                </a:buClr>
                <a:buSzPts val="1700"/>
              </a:pPr>
              <a:r>
                <a:rPr lang="en" b="1" dirty="0">
                  <a:solidFill>
                    <a:schemeClr val="lt1"/>
                  </a:solidFill>
                  <a:latin typeface="Calibri"/>
                  <a:ea typeface="Calibri"/>
                  <a:cs typeface="Calibri"/>
                  <a:sym typeface="Calibri"/>
                </a:rPr>
                <a:t>Étape 1 </a:t>
              </a:r>
              <a:endParaRPr dirty="0"/>
            </a:p>
            <a:p>
              <a:pPr algn="ctr">
                <a:lnSpc>
                  <a:spcPct val="90000"/>
                </a:lnSpc>
                <a:spcBef>
                  <a:spcPts val="595"/>
                </a:spcBef>
                <a:buClr>
                  <a:schemeClr val="lt1"/>
                </a:buClr>
                <a:buSzPts val="1700"/>
              </a:pPr>
              <a:r>
                <a:rPr lang="fr" b="1" dirty="0">
                  <a:solidFill>
                    <a:schemeClr val="lt1"/>
                  </a:solidFill>
                  <a:latin typeface="Calibri"/>
                  <a:ea typeface="Calibri"/>
                  <a:cs typeface="Calibri"/>
                  <a:sym typeface="Calibri"/>
                </a:rPr>
                <a:t>La collecte d’informations</a:t>
              </a:r>
              <a:endParaRPr dirty="0"/>
            </a:p>
          </p:txBody>
        </p:sp>
        <p:sp>
          <p:nvSpPr>
            <p:cNvPr id="1389" name="Google Shape;1389;g8542d053ce_16_34"/>
            <p:cNvSpPr/>
            <p:nvPr/>
          </p:nvSpPr>
          <p:spPr>
            <a:xfrm>
              <a:off x="5361" y="1308516"/>
              <a:ext cx="2055175" cy="4108479"/>
            </a:xfrm>
            <a:prstGeom prst="rect">
              <a:avLst/>
            </a:prstGeom>
            <a:solidFill>
              <a:srgbClr val="CCD3EA">
                <a:alpha val="89803"/>
              </a:srgbClr>
            </a:solidFill>
            <a:ln w="12700" cap="flat" cmpd="sng">
              <a:solidFill>
                <a:srgbClr val="CCD3EA">
                  <a:alpha val="89803"/>
                </a:srgbClr>
              </a:solidFill>
              <a:prstDash val="solid"/>
              <a:miter lim="800000"/>
              <a:headEnd type="none" w="sm" len="sm"/>
              <a:tailEnd type="none" w="sm" len="sm"/>
            </a:ln>
          </p:spPr>
          <p:txBody>
            <a:bodyPr spcFirstLastPara="1" wrap="square" lIns="91425" tIns="91425" rIns="91425" bIns="91425" rtlCol="0" anchor="ctr" anchorCtr="0">
              <a:noAutofit/>
            </a:bodyPr>
            <a:lstStyle/>
            <a:p>
              <a:endParaRPr dirty="0"/>
            </a:p>
          </p:txBody>
        </p:sp>
        <p:sp>
          <p:nvSpPr>
            <p:cNvPr id="1390" name="Google Shape;1390;g8542d053ce_16_34"/>
            <p:cNvSpPr txBox="1"/>
            <p:nvPr/>
          </p:nvSpPr>
          <p:spPr>
            <a:xfrm>
              <a:off x="5361" y="1308516"/>
              <a:ext cx="2195892" cy="4108479"/>
            </a:xfrm>
            <a:prstGeom prst="rect">
              <a:avLst/>
            </a:prstGeom>
            <a:noFill/>
            <a:ln>
              <a:noFill/>
            </a:ln>
          </p:spPr>
          <p:txBody>
            <a:bodyPr spcFirstLastPara="1" wrap="square" lIns="90675" tIns="90675" rIns="120900" bIns="136000" rtlCol="0" anchor="t" anchorCtr="0">
              <a:noAutofit/>
            </a:bodyPr>
            <a:lstStyle/>
            <a:p>
              <a:pPr marL="285750" indent="-285750">
                <a:buFont typeface="Arial"/>
                <a:buChar char="•"/>
              </a:pPr>
              <a:r>
                <a:rPr lang="fr" dirty="0"/>
                <a:t>Informations générales sur le contexte</a:t>
              </a:r>
            </a:p>
            <a:p>
              <a:pPr marL="285750" indent="-285750">
                <a:buFont typeface="Arial"/>
                <a:buChar char="•"/>
              </a:pPr>
              <a:r>
                <a:rPr lang="fr" dirty="0"/>
                <a:t>Situation sanitaire</a:t>
              </a:r>
            </a:p>
            <a:p>
              <a:pPr marL="285750" indent="-285750">
                <a:buFont typeface="Arial"/>
                <a:buChar char="•"/>
              </a:pPr>
              <a:r>
                <a:rPr lang="fr" dirty="0"/>
                <a:t>Démographie</a:t>
              </a:r>
            </a:p>
            <a:p>
              <a:pPr marL="285750" indent="-285750">
                <a:buFont typeface="Arial"/>
                <a:buChar char="•"/>
              </a:pPr>
              <a:r>
                <a:rPr lang="fr" dirty="0"/>
                <a:t>Information socioéconomique</a:t>
              </a:r>
            </a:p>
            <a:p>
              <a:pPr marL="285750" indent="-285750">
                <a:buFont typeface="Arial"/>
                <a:buChar char="•"/>
              </a:pPr>
              <a:r>
                <a:rPr lang="fr" dirty="0"/>
                <a:t>Information culturelle </a:t>
              </a:r>
            </a:p>
            <a:p>
              <a:pPr marL="285750" indent="-285750">
                <a:buFont typeface="Arial"/>
                <a:buChar char="•"/>
              </a:pPr>
              <a:r>
                <a:rPr lang="fr" dirty="0"/>
                <a:t>Informations sur les acteurs</a:t>
              </a:r>
            </a:p>
            <a:p>
              <a:pPr marL="285750" indent="-285750">
                <a:buFont typeface="Arial"/>
                <a:buChar char="•"/>
              </a:pPr>
              <a:r>
                <a:rPr lang="fr" dirty="0"/>
                <a:t>Autres ressources pertinentes sur la région</a:t>
              </a:r>
              <a:endParaRPr dirty="0"/>
            </a:p>
          </p:txBody>
        </p:sp>
        <p:sp>
          <p:nvSpPr>
            <p:cNvPr id="1391" name="Google Shape;1391;g8542d053ce_16_34"/>
            <p:cNvSpPr/>
            <p:nvPr/>
          </p:nvSpPr>
          <p:spPr>
            <a:xfrm>
              <a:off x="2348260" y="486446"/>
              <a:ext cx="2055175" cy="822070"/>
            </a:xfrm>
            <a:prstGeom prst="rect">
              <a:avLst/>
            </a:prstGeom>
            <a:solidFill>
              <a:srgbClr val="4372C3"/>
            </a:solidFill>
            <a:ln w="12700" cap="flat" cmpd="sng">
              <a:solidFill>
                <a:srgbClr val="4372C3"/>
              </a:solidFill>
              <a:prstDash val="solid"/>
              <a:miter lim="800000"/>
              <a:headEnd type="none" w="sm" len="sm"/>
              <a:tailEnd type="none" w="sm" len="sm"/>
            </a:ln>
          </p:spPr>
          <p:txBody>
            <a:bodyPr spcFirstLastPara="1" wrap="square" lIns="91425" tIns="91425" rIns="91425" bIns="91425" rtlCol="0" anchor="ctr" anchorCtr="0">
              <a:noAutofit/>
            </a:bodyPr>
            <a:lstStyle/>
            <a:p>
              <a:endParaRPr dirty="0"/>
            </a:p>
          </p:txBody>
        </p:sp>
        <p:sp>
          <p:nvSpPr>
            <p:cNvPr id="1392" name="Google Shape;1392;g8542d053ce_16_34"/>
            <p:cNvSpPr txBox="1"/>
            <p:nvPr/>
          </p:nvSpPr>
          <p:spPr>
            <a:xfrm>
              <a:off x="2348260" y="348422"/>
              <a:ext cx="2055175" cy="1161124"/>
            </a:xfrm>
            <a:prstGeom prst="rect">
              <a:avLst/>
            </a:prstGeom>
            <a:noFill/>
            <a:ln>
              <a:noFill/>
            </a:ln>
          </p:spPr>
          <p:txBody>
            <a:bodyPr spcFirstLastPara="1" wrap="square" lIns="120900" tIns="69075" rIns="120900" bIns="69075" rtlCol="0" anchor="ctr" anchorCtr="0">
              <a:noAutofit/>
            </a:bodyPr>
            <a:lstStyle/>
            <a:p>
              <a:pPr algn="ctr">
                <a:lnSpc>
                  <a:spcPct val="90000"/>
                </a:lnSpc>
                <a:buClr>
                  <a:schemeClr val="lt1"/>
                </a:buClr>
                <a:buSzPts val="1700"/>
              </a:pPr>
              <a:r>
                <a:rPr lang="en" b="1" dirty="0">
                  <a:solidFill>
                    <a:schemeClr val="lt1"/>
                  </a:solidFill>
                  <a:latin typeface="Calibri"/>
                  <a:ea typeface="Calibri"/>
                  <a:cs typeface="Calibri"/>
                  <a:sym typeface="Calibri"/>
                </a:rPr>
                <a:t>Étape 2 </a:t>
              </a:r>
              <a:endParaRPr dirty="0"/>
            </a:p>
            <a:p>
              <a:pPr algn="ctr">
                <a:lnSpc>
                  <a:spcPct val="90000"/>
                </a:lnSpc>
                <a:spcBef>
                  <a:spcPts val="595"/>
                </a:spcBef>
                <a:buClr>
                  <a:schemeClr val="lt1"/>
                </a:buClr>
                <a:buSzPts val="1700"/>
              </a:pPr>
              <a:r>
                <a:rPr lang="fr" b="1" dirty="0">
                  <a:solidFill>
                    <a:schemeClr val="lt1"/>
                  </a:solidFill>
                  <a:latin typeface="Calibri"/>
                  <a:ea typeface="Calibri"/>
                  <a:cs typeface="Calibri"/>
                  <a:sym typeface="Calibri"/>
                </a:rPr>
                <a:t>La planification de l’évaluation</a:t>
              </a:r>
              <a:endParaRPr dirty="0"/>
            </a:p>
          </p:txBody>
        </p:sp>
        <p:sp>
          <p:nvSpPr>
            <p:cNvPr id="1393" name="Google Shape;1393;g8542d053ce_16_34"/>
            <p:cNvSpPr/>
            <p:nvPr/>
          </p:nvSpPr>
          <p:spPr>
            <a:xfrm>
              <a:off x="2348260" y="1308516"/>
              <a:ext cx="2055175" cy="4108479"/>
            </a:xfrm>
            <a:prstGeom prst="rect">
              <a:avLst/>
            </a:prstGeom>
            <a:solidFill>
              <a:srgbClr val="CCD3EA">
                <a:alpha val="89803"/>
              </a:srgbClr>
            </a:solidFill>
            <a:ln w="12700" cap="flat" cmpd="sng">
              <a:solidFill>
                <a:srgbClr val="CCD3EA">
                  <a:alpha val="89803"/>
                </a:srgbClr>
              </a:solidFill>
              <a:prstDash val="solid"/>
              <a:miter lim="800000"/>
              <a:headEnd type="none" w="sm" len="sm"/>
              <a:tailEnd type="none" w="sm" len="sm"/>
            </a:ln>
          </p:spPr>
          <p:txBody>
            <a:bodyPr spcFirstLastPara="1" wrap="square" lIns="91425" tIns="91425" rIns="91425" bIns="91425" rtlCol="0" anchor="ctr" anchorCtr="0">
              <a:noAutofit/>
            </a:bodyPr>
            <a:lstStyle/>
            <a:p>
              <a:endParaRPr dirty="0"/>
            </a:p>
          </p:txBody>
        </p:sp>
        <p:sp>
          <p:nvSpPr>
            <p:cNvPr id="1394" name="Google Shape;1394;g8542d053ce_16_34"/>
            <p:cNvSpPr txBox="1"/>
            <p:nvPr/>
          </p:nvSpPr>
          <p:spPr>
            <a:xfrm>
              <a:off x="2348258" y="1308516"/>
              <a:ext cx="2342900" cy="4108479"/>
            </a:xfrm>
            <a:prstGeom prst="rect">
              <a:avLst/>
            </a:prstGeom>
            <a:noFill/>
            <a:ln>
              <a:noFill/>
            </a:ln>
          </p:spPr>
          <p:txBody>
            <a:bodyPr spcFirstLastPara="1" wrap="square" lIns="90675" tIns="90675" rIns="120900" bIns="136000" rtlCol="0" anchor="t" anchorCtr="0">
              <a:noAutofit/>
            </a:bodyPr>
            <a:lstStyle/>
            <a:p>
              <a:pPr marL="285750" indent="-285750">
                <a:buFont typeface="Arial"/>
                <a:buChar char="•"/>
              </a:pPr>
              <a:r>
                <a:rPr lang="fr" sz="1200" dirty="0"/>
                <a:t>Organiser des réunions avec les agents de santé au niveau local, les dirigeants communautaires et les principaux acteurs, ainsi qu’avec les représentants des groupes de la société civile.</a:t>
              </a:r>
            </a:p>
            <a:p>
              <a:pPr marL="285750" indent="-285750">
                <a:buFont typeface="Arial"/>
                <a:buChar char="•"/>
              </a:pPr>
              <a:r>
                <a:rPr lang="fr" sz="1200" dirty="0"/>
                <a:t>Aborder la question de l’objectif et des rôles de la communauté et de l’équipe d’intervention rapide afin de faciliter l’atteinte dudit objectif.</a:t>
              </a:r>
            </a:p>
          </p:txBody>
        </p:sp>
        <p:sp>
          <p:nvSpPr>
            <p:cNvPr id="1395" name="Google Shape;1395;g8542d053ce_16_34"/>
            <p:cNvSpPr/>
            <p:nvPr/>
          </p:nvSpPr>
          <p:spPr>
            <a:xfrm>
              <a:off x="4691160" y="486446"/>
              <a:ext cx="2055175" cy="822070"/>
            </a:xfrm>
            <a:prstGeom prst="rect">
              <a:avLst/>
            </a:prstGeom>
            <a:solidFill>
              <a:srgbClr val="4372C3"/>
            </a:solidFill>
            <a:ln w="12700" cap="flat" cmpd="sng">
              <a:solidFill>
                <a:srgbClr val="4372C3"/>
              </a:solidFill>
              <a:prstDash val="solid"/>
              <a:miter lim="800000"/>
              <a:headEnd type="none" w="sm" len="sm"/>
              <a:tailEnd type="none" w="sm" len="sm"/>
            </a:ln>
          </p:spPr>
          <p:txBody>
            <a:bodyPr spcFirstLastPara="1" wrap="square" lIns="91425" tIns="91425" rIns="91425" bIns="91425" rtlCol="0" anchor="ctr" anchorCtr="0">
              <a:noAutofit/>
            </a:bodyPr>
            <a:lstStyle/>
            <a:p>
              <a:endParaRPr dirty="0"/>
            </a:p>
          </p:txBody>
        </p:sp>
        <p:sp>
          <p:nvSpPr>
            <p:cNvPr id="1396" name="Google Shape;1396;g8542d053ce_16_34"/>
            <p:cNvSpPr txBox="1"/>
            <p:nvPr/>
          </p:nvSpPr>
          <p:spPr>
            <a:xfrm>
              <a:off x="4691159" y="486446"/>
              <a:ext cx="2055175" cy="822070"/>
            </a:xfrm>
            <a:prstGeom prst="rect">
              <a:avLst/>
            </a:prstGeom>
            <a:noFill/>
            <a:ln>
              <a:noFill/>
            </a:ln>
          </p:spPr>
          <p:txBody>
            <a:bodyPr spcFirstLastPara="1" wrap="square" lIns="120900" tIns="69075" rIns="120900" bIns="69075" rtlCol="0" anchor="ctr" anchorCtr="0">
              <a:noAutofit/>
            </a:bodyPr>
            <a:lstStyle/>
            <a:p>
              <a:pPr algn="ctr">
                <a:lnSpc>
                  <a:spcPct val="90000"/>
                </a:lnSpc>
                <a:buClr>
                  <a:schemeClr val="lt1"/>
                </a:buClr>
                <a:buSzPts val="1700"/>
              </a:pPr>
              <a:r>
                <a:rPr lang="en" b="1" dirty="0">
                  <a:solidFill>
                    <a:schemeClr val="lt1"/>
                  </a:solidFill>
                  <a:latin typeface="Calibri"/>
                  <a:ea typeface="Calibri"/>
                  <a:cs typeface="Calibri"/>
                  <a:sym typeface="Calibri"/>
                </a:rPr>
                <a:t>Étape 3  </a:t>
              </a:r>
              <a:endParaRPr dirty="0"/>
            </a:p>
            <a:p>
              <a:pPr algn="ctr">
                <a:lnSpc>
                  <a:spcPct val="90000"/>
                </a:lnSpc>
                <a:spcBef>
                  <a:spcPts val="595"/>
                </a:spcBef>
                <a:buClr>
                  <a:schemeClr val="lt1"/>
                </a:buClr>
                <a:buSzPts val="1700"/>
              </a:pPr>
              <a:r>
                <a:rPr lang="fr" b="1" dirty="0">
                  <a:solidFill>
                    <a:schemeClr val="lt1"/>
                  </a:solidFill>
                  <a:latin typeface="Calibri"/>
                  <a:ea typeface="Calibri"/>
                  <a:cs typeface="Calibri"/>
                  <a:sym typeface="Calibri"/>
                </a:rPr>
                <a:t>Le dialogue</a:t>
              </a:r>
              <a:endParaRPr dirty="0"/>
            </a:p>
          </p:txBody>
        </p:sp>
        <p:sp>
          <p:nvSpPr>
            <p:cNvPr id="1397" name="Google Shape;1397;g8542d053ce_16_34"/>
            <p:cNvSpPr/>
            <p:nvPr/>
          </p:nvSpPr>
          <p:spPr>
            <a:xfrm>
              <a:off x="4691160" y="1308516"/>
              <a:ext cx="2055175" cy="4108479"/>
            </a:xfrm>
            <a:prstGeom prst="rect">
              <a:avLst/>
            </a:prstGeom>
            <a:solidFill>
              <a:srgbClr val="CCD3EA">
                <a:alpha val="89803"/>
              </a:srgbClr>
            </a:solidFill>
            <a:ln w="12700" cap="flat" cmpd="sng">
              <a:solidFill>
                <a:srgbClr val="CCD3EA">
                  <a:alpha val="89803"/>
                </a:srgbClr>
              </a:solidFill>
              <a:prstDash val="solid"/>
              <a:miter lim="800000"/>
              <a:headEnd type="none" w="sm" len="sm"/>
              <a:tailEnd type="none" w="sm" len="sm"/>
            </a:ln>
          </p:spPr>
          <p:txBody>
            <a:bodyPr spcFirstLastPara="1" wrap="square" lIns="91425" tIns="91425" rIns="91425" bIns="91425" rtlCol="0" anchor="ctr" anchorCtr="0">
              <a:noAutofit/>
            </a:bodyPr>
            <a:lstStyle/>
            <a:p>
              <a:endParaRPr dirty="0"/>
            </a:p>
          </p:txBody>
        </p:sp>
        <p:sp>
          <p:nvSpPr>
            <p:cNvPr id="1398" name="Google Shape;1398;g8542d053ce_16_34"/>
            <p:cNvSpPr txBox="1"/>
            <p:nvPr/>
          </p:nvSpPr>
          <p:spPr>
            <a:xfrm>
              <a:off x="4691160" y="1308516"/>
              <a:ext cx="2055175" cy="4108479"/>
            </a:xfrm>
            <a:prstGeom prst="rect">
              <a:avLst/>
            </a:prstGeom>
            <a:noFill/>
            <a:ln>
              <a:noFill/>
            </a:ln>
          </p:spPr>
          <p:txBody>
            <a:bodyPr spcFirstLastPara="1" wrap="square" lIns="90675" tIns="90675" rIns="120900" bIns="136000" rtlCol="0" anchor="t" anchorCtr="0">
              <a:noAutofit/>
            </a:bodyPr>
            <a:lstStyle/>
            <a:p>
              <a:pPr marL="285750" indent="-285750">
                <a:buFont typeface="Arial"/>
                <a:buChar char="•"/>
              </a:pPr>
              <a:r>
                <a:rPr lang="fr" sz="1200" dirty="0"/>
                <a:t>Assurer un dialogue ouvert et régulier</a:t>
              </a:r>
            </a:p>
            <a:p>
              <a:pPr marL="285750" indent="-285750">
                <a:buFont typeface="Arial"/>
                <a:buChar char="•"/>
              </a:pPr>
              <a:r>
                <a:rPr lang="fr" sz="1200" dirty="0"/>
                <a:t>Utiliser différents modes d’échanges avec la communauté ; à titre d’exemple des groupes de discussion, des entretiens, des récits, des marches communautaires, la cartographie de la communauté, etc.</a:t>
              </a:r>
              <a:endParaRPr sz="1200" dirty="0"/>
            </a:p>
          </p:txBody>
        </p:sp>
        <p:sp>
          <p:nvSpPr>
            <p:cNvPr id="1399" name="Google Shape;1399;g8542d053ce_16_34"/>
            <p:cNvSpPr/>
            <p:nvPr/>
          </p:nvSpPr>
          <p:spPr>
            <a:xfrm>
              <a:off x="7034060" y="486446"/>
              <a:ext cx="2055175" cy="822070"/>
            </a:xfrm>
            <a:prstGeom prst="rect">
              <a:avLst/>
            </a:prstGeom>
            <a:solidFill>
              <a:srgbClr val="4372C3"/>
            </a:solidFill>
            <a:ln w="12700" cap="flat" cmpd="sng">
              <a:solidFill>
                <a:srgbClr val="4372C3"/>
              </a:solidFill>
              <a:prstDash val="solid"/>
              <a:miter lim="800000"/>
              <a:headEnd type="none" w="sm" len="sm"/>
              <a:tailEnd type="none" w="sm" len="sm"/>
            </a:ln>
          </p:spPr>
          <p:txBody>
            <a:bodyPr spcFirstLastPara="1" wrap="square" lIns="91425" tIns="91425" rIns="91425" bIns="91425" rtlCol="0" anchor="ctr" anchorCtr="0">
              <a:noAutofit/>
            </a:bodyPr>
            <a:lstStyle/>
            <a:p>
              <a:endParaRPr dirty="0"/>
            </a:p>
          </p:txBody>
        </p:sp>
        <p:sp>
          <p:nvSpPr>
            <p:cNvPr id="1400" name="Google Shape;1400;g8542d053ce_16_34"/>
            <p:cNvSpPr txBox="1"/>
            <p:nvPr/>
          </p:nvSpPr>
          <p:spPr>
            <a:xfrm>
              <a:off x="7034060" y="486446"/>
              <a:ext cx="2055175" cy="822070"/>
            </a:xfrm>
            <a:prstGeom prst="rect">
              <a:avLst/>
            </a:prstGeom>
            <a:noFill/>
            <a:ln>
              <a:noFill/>
            </a:ln>
          </p:spPr>
          <p:txBody>
            <a:bodyPr spcFirstLastPara="1" wrap="square" lIns="120900" tIns="69075" rIns="120900" bIns="69075" rtlCol="0" anchor="ctr" anchorCtr="0">
              <a:noAutofit/>
            </a:bodyPr>
            <a:lstStyle/>
            <a:p>
              <a:pPr algn="ctr">
                <a:lnSpc>
                  <a:spcPct val="90000"/>
                </a:lnSpc>
                <a:buClr>
                  <a:schemeClr val="lt1"/>
                </a:buClr>
                <a:buSzPts val="1700"/>
              </a:pPr>
              <a:r>
                <a:rPr lang="en" b="1" dirty="0">
                  <a:solidFill>
                    <a:schemeClr val="lt1"/>
                  </a:solidFill>
                  <a:latin typeface="Calibri"/>
                  <a:ea typeface="Calibri"/>
                  <a:cs typeface="Calibri"/>
                  <a:sym typeface="Calibri"/>
                </a:rPr>
                <a:t>Étape 4 </a:t>
              </a:r>
              <a:endParaRPr dirty="0"/>
            </a:p>
            <a:p>
              <a:pPr algn="ctr">
                <a:lnSpc>
                  <a:spcPct val="90000"/>
                </a:lnSpc>
                <a:spcBef>
                  <a:spcPts val="595"/>
                </a:spcBef>
                <a:buClr>
                  <a:schemeClr val="lt1"/>
                </a:buClr>
                <a:buSzPts val="1700"/>
              </a:pPr>
              <a:r>
                <a:rPr lang="fr" b="1" dirty="0">
                  <a:solidFill>
                    <a:schemeClr val="lt1"/>
                  </a:solidFill>
                  <a:latin typeface="Calibri"/>
                  <a:ea typeface="Calibri"/>
                  <a:cs typeface="Calibri"/>
                  <a:sym typeface="Calibri"/>
                </a:rPr>
                <a:t>L’analyse des informations</a:t>
              </a:r>
              <a:endParaRPr dirty="0"/>
            </a:p>
          </p:txBody>
        </p:sp>
        <p:sp>
          <p:nvSpPr>
            <p:cNvPr id="1401" name="Google Shape;1401;g8542d053ce_16_34"/>
            <p:cNvSpPr/>
            <p:nvPr/>
          </p:nvSpPr>
          <p:spPr>
            <a:xfrm>
              <a:off x="7034060" y="1308516"/>
              <a:ext cx="2055175" cy="4108479"/>
            </a:xfrm>
            <a:prstGeom prst="rect">
              <a:avLst/>
            </a:prstGeom>
            <a:solidFill>
              <a:srgbClr val="CCD3EA">
                <a:alpha val="89803"/>
              </a:srgbClr>
            </a:solidFill>
            <a:ln w="12700" cap="flat" cmpd="sng">
              <a:solidFill>
                <a:srgbClr val="CCD3EA">
                  <a:alpha val="89803"/>
                </a:srgbClr>
              </a:solidFill>
              <a:prstDash val="solid"/>
              <a:miter lim="800000"/>
              <a:headEnd type="none" w="sm" len="sm"/>
              <a:tailEnd type="none" w="sm" len="sm"/>
            </a:ln>
          </p:spPr>
          <p:txBody>
            <a:bodyPr spcFirstLastPara="1" wrap="square" lIns="91425" tIns="91425" rIns="91425" bIns="91425" rtlCol="0" anchor="ctr" anchorCtr="0">
              <a:noAutofit/>
            </a:bodyPr>
            <a:lstStyle/>
            <a:p>
              <a:endParaRPr dirty="0"/>
            </a:p>
          </p:txBody>
        </p:sp>
        <p:sp>
          <p:nvSpPr>
            <p:cNvPr id="1402" name="Google Shape;1402;g8542d053ce_16_34"/>
            <p:cNvSpPr txBox="1"/>
            <p:nvPr/>
          </p:nvSpPr>
          <p:spPr>
            <a:xfrm>
              <a:off x="6923079" y="1308516"/>
              <a:ext cx="2319452" cy="4108479"/>
            </a:xfrm>
            <a:prstGeom prst="rect">
              <a:avLst/>
            </a:prstGeom>
            <a:noFill/>
            <a:ln>
              <a:noFill/>
            </a:ln>
          </p:spPr>
          <p:txBody>
            <a:bodyPr spcFirstLastPara="1" wrap="square" lIns="90675" tIns="90675" rIns="120900" bIns="136000" rtlCol="0" anchor="t" anchorCtr="0">
              <a:noAutofit/>
            </a:bodyPr>
            <a:lstStyle/>
            <a:p>
              <a:pPr marL="285750" indent="-285750">
                <a:buFont typeface="Arial"/>
                <a:buChar char="•"/>
              </a:pPr>
              <a:r>
                <a:rPr lang="fr" sz="1200" dirty="0"/>
                <a:t>Effectuer une analyse rapide des informations collectées à partir de différentes sources en utilisant diverses méthodes et en impliquant les différents acteurs.</a:t>
              </a:r>
            </a:p>
            <a:p>
              <a:pPr marL="285750" indent="-285750">
                <a:buFont typeface="Arial"/>
                <a:buChar char="•"/>
              </a:pPr>
              <a:r>
                <a:rPr lang="fr" sz="1200" dirty="0"/>
                <a:t>Faire une analyse régulière des informations sur la base des changements de situation. </a:t>
              </a:r>
            </a:p>
            <a:p>
              <a:pPr marL="285750" indent="-285750">
                <a:buFont typeface="Arial"/>
                <a:buChar char="•"/>
              </a:pPr>
              <a:r>
                <a:rPr lang="fr" sz="1200" dirty="0"/>
                <a:t>Actualiser les informations selon l’évolution de la situation.</a:t>
              </a:r>
              <a:endParaRPr sz="1200" dirty="0"/>
            </a:p>
          </p:txBody>
        </p:sp>
        <p:sp>
          <p:nvSpPr>
            <p:cNvPr id="1403" name="Google Shape;1403;g8542d053ce_16_34"/>
            <p:cNvSpPr/>
            <p:nvPr/>
          </p:nvSpPr>
          <p:spPr>
            <a:xfrm>
              <a:off x="9376959" y="486446"/>
              <a:ext cx="2055175" cy="822070"/>
            </a:xfrm>
            <a:prstGeom prst="rect">
              <a:avLst/>
            </a:prstGeom>
            <a:solidFill>
              <a:srgbClr val="4372C3"/>
            </a:solidFill>
            <a:ln w="12700" cap="flat" cmpd="sng">
              <a:solidFill>
                <a:srgbClr val="4372C3"/>
              </a:solidFill>
              <a:prstDash val="solid"/>
              <a:miter lim="800000"/>
              <a:headEnd type="none" w="sm" len="sm"/>
              <a:tailEnd type="none" w="sm" len="sm"/>
            </a:ln>
          </p:spPr>
          <p:txBody>
            <a:bodyPr spcFirstLastPara="1" wrap="square" lIns="91425" tIns="91425" rIns="91425" bIns="91425" rtlCol="0" anchor="ctr" anchorCtr="0">
              <a:noAutofit/>
            </a:bodyPr>
            <a:lstStyle/>
            <a:p>
              <a:endParaRPr dirty="0"/>
            </a:p>
          </p:txBody>
        </p:sp>
        <p:sp>
          <p:nvSpPr>
            <p:cNvPr id="1404" name="Google Shape;1404;g8542d053ce_16_34"/>
            <p:cNvSpPr txBox="1"/>
            <p:nvPr/>
          </p:nvSpPr>
          <p:spPr>
            <a:xfrm>
              <a:off x="9376959" y="486446"/>
              <a:ext cx="2055175" cy="822070"/>
            </a:xfrm>
            <a:prstGeom prst="rect">
              <a:avLst/>
            </a:prstGeom>
            <a:noFill/>
            <a:ln>
              <a:noFill/>
            </a:ln>
          </p:spPr>
          <p:txBody>
            <a:bodyPr spcFirstLastPara="1" wrap="square" lIns="120900" tIns="69075" rIns="120900" bIns="69075" rtlCol="0" anchor="ctr" anchorCtr="0">
              <a:noAutofit/>
            </a:bodyPr>
            <a:lstStyle/>
            <a:p>
              <a:pPr algn="ctr">
                <a:lnSpc>
                  <a:spcPct val="90000"/>
                </a:lnSpc>
                <a:buClr>
                  <a:schemeClr val="lt1"/>
                </a:buClr>
                <a:buSzPts val="1700"/>
              </a:pPr>
              <a:r>
                <a:rPr lang="en" b="1" dirty="0">
                  <a:solidFill>
                    <a:schemeClr val="lt1"/>
                  </a:solidFill>
                  <a:latin typeface="Calibri"/>
                  <a:ea typeface="Calibri"/>
                  <a:cs typeface="Calibri"/>
                  <a:sym typeface="Calibri"/>
                </a:rPr>
                <a:t>Étape 5  </a:t>
              </a:r>
              <a:endParaRPr dirty="0"/>
            </a:p>
            <a:p>
              <a:pPr algn="ctr">
                <a:lnSpc>
                  <a:spcPct val="90000"/>
                </a:lnSpc>
                <a:spcBef>
                  <a:spcPts val="595"/>
                </a:spcBef>
                <a:buClr>
                  <a:schemeClr val="lt1"/>
                </a:buClr>
                <a:buSzPts val="1700"/>
              </a:pPr>
              <a:r>
                <a:rPr lang="fr" b="1" dirty="0">
                  <a:solidFill>
                    <a:schemeClr val="lt1"/>
                  </a:solidFill>
                  <a:latin typeface="Calibri"/>
                  <a:ea typeface="Calibri"/>
                  <a:cs typeface="Calibri"/>
                  <a:sym typeface="Calibri"/>
                </a:rPr>
                <a:t>Le partage d’informations</a:t>
              </a:r>
              <a:endParaRPr dirty="0"/>
            </a:p>
          </p:txBody>
        </p:sp>
        <p:sp>
          <p:nvSpPr>
            <p:cNvPr id="1405" name="Google Shape;1405;g8542d053ce_16_34"/>
            <p:cNvSpPr/>
            <p:nvPr/>
          </p:nvSpPr>
          <p:spPr>
            <a:xfrm>
              <a:off x="9376959" y="1308516"/>
              <a:ext cx="2055175" cy="4108479"/>
            </a:xfrm>
            <a:prstGeom prst="rect">
              <a:avLst/>
            </a:prstGeom>
            <a:solidFill>
              <a:srgbClr val="CCD3EA">
                <a:alpha val="89803"/>
              </a:srgbClr>
            </a:solidFill>
            <a:ln w="12700" cap="flat" cmpd="sng">
              <a:solidFill>
                <a:srgbClr val="CCD3EA">
                  <a:alpha val="89803"/>
                </a:srgbClr>
              </a:solidFill>
              <a:prstDash val="solid"/>
              <a:miter lim="800000"/>
              <a:headEnd type="none" w="sm" len="sm"/>
              <a:tailEnd type="none" w="sm" len="sm"/>
            </a:ln>
          </p:spPr>
          <p:txBody>
            <a:bodyPr spcFirstLastPara="1" wrap="square" lIns="91425" tIns="91425" rIns="91425" bIns="91425" rtlCol="0" anchor="ctr" anchorCtr="0">
              <a:noAutofit/>
            </a:bodyPr>
            <a:lstStyle/>
            <a:p>
              <a:endParaRPr dirty="0"/>
            </a:p>
          </p:txBody>
        </p:sp>
        <p:sp>
          <p:nvSpPr>
            <p:cNvPr id="1406" name="Google Shape;1406;g8542d053ce_16_34"/>
            <p:cNvSpPr txBox="1"/>
            <p:nvPr/>
          </p:nvSpPr>
          <p:spPr>
            <a:xfrm>
              <a:off x="9264303" y="1285588"/>
              <a:ext cx="2319452" cy="4108479"/>
            </a:xfrm>
            <a:prstGeom prst="rect">
              <a:avLst/>
            </a:prstGeom>
            <a:noFill/>
            <a:ln>
              <a:noFill/>
            </a:ln>
          </p:spPr>
          <p:txBody>
            <a:bodyPr spcFirstLastPara="1" wrap="square" lIns="90675" tIns="90675" rIns="120900" bIns="136000" rtlCol="0" anchor="t" anchorCtr="0">
              <a:noAutofit/>
            </a:bodyPr>
            <a:lstStyle/>
            <a:p>
              <a:pPr marL="171450" lvl="1" indent="-171450">
                <a:lnSpc>
                  <a:spcPct val="90000"/>
                </a:lnSpc>
                <a:buClr>
                  <a:schemeClr val="dk1"/>
                </a:buClr>
                <a:buSzPts val="1700"/>
                <a:buFont typeface="Calibri"/>
                <a:buChar char="•"/>
              </a:pPr>
              <a:r>
                <a:rPr lang="fr" dirty="0">
                  <a:solidFill>
                    <a:schemeClr val="dk1"/>
                  </a:solidFill>
                  <a:latin typeface="Calibri"/>
                  <a:ea typeface="Calibri"/>
                  <a:cs typeface="Calibri"/>
                  <a:sym typeface="Calibri"/>
                </a:rPr>
                <a:t>Assurer un partage régulier des informations avec les membres des communautés travaillant dans des domaines connexes à l’action de riposte, à titre d’exemple la prestation de soins aux patients et la surveillance pour ne citer que ceux-là.</a:t>
              </a:r>
              <a:endParaRPr sz="1100" dirty="0"/>
            </a:p>
            <a:p>
              <a:pPr marL="171450" lvl="1" indent="-171450">
                <a:lnSpc>
                  <a:spcPct val="90000"/>
                </a:lnSpc>
                <a:spcBef>
                  <a:spcPts val="255"/>
                </a:spcBef>
                <a:buClr>
                  <a:schemeClr val="dk1"/>
                </a:buClr>
                <a:buSzPts val="1700"/>
                <a:buFont typeface="Calibri"/>
                <a:buChar char="•"/>
              </a:pPr>
              <a:r>
                <a:rPr lang="fr" dirty="0">
                  <a:solidFill>
                    <a:schemeClr val="dk1"/>
                  </a:solidFill>
                  <a:latin typeface="Calibri"/>
                  <a:ea typeface="Calibri"/>
                  <a:cs typeface="Calibri"/>
                  <a:sym typeface="Calibri"/>
                </a:rPr>
                <a:t>Discuter ensemble des prochaines étapes, tout en tenant compte de la riposte intégrale</a:t>
              </a:r>
              <a:endParaRPr sz="1100" dirty="0"/>
            </a:p>
          </p:txBody>
        </p:sp>
      </p:grpSp>
      <p:sp>
        <p:nvSpPr>
          <p:cNvPr id="25" name="Text Placeholder 2">
            <a:extLst>
              <a:ext uri="{FF2B5EF4-FFF2-40B4-BE49-F238E27FC236}">
                <a16:creationId xmlns:a16="http://schemas.microsoft.com/office/drawing/2014/main" id="{6F4477A3-7EDC-4735-8643-CD3DDD83FCB9}"/>
              </a:ext>
            </a:extLst>
          </p:cNvPr>
          <p:cNvSpPr>
            <a:spLocks noGrp="1"/>
          </p:cNvSpPr>
          <p:nvPr>
            <p:ph type="body" idx="1"/>
          </p:nvPr>
        </p:nvSpPr>
        <p:spPr/>
        <p:txBody>
          <a:bodyPr rtlCol="0">
            <a:noAutofit/>
          </a:bodyPr>
          <a:lstStyle/>
          <a:p>
            <a:pPr rtl="0"/>
            <a:r>
              <a:rPr lang="fr" sz="1600" b="1" dirty="0"/>
              <a:t>Les cinq étapes d’une évaluation rapide sont les suivantes :</a:t>
            </a:r>
          </a:p>
        </p:txBody>
      </p:sp>
      <p:sp>
        <p:nvSpPr>
          <p:cNvPr id="1407" name="Google Shape;1407;g8542d053ce_16_34"/>
          <p:cNvSpPr txBox="1">
            <a:spLocks noGrp="1"/>
          </p:cNvSpPr>
          <p:nvPr>
            <p:ph type="title" idx="4294967295"/>
          </p:nvPr>
        </p:nvSpPr>
        <p:spPr>
          <a:xfrm>
            <a:off x="0" y="163513"/>
            <a:ext cx="6119813" cy="719137"/>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dk1"/>
              </a:buClr>
              <a:buSzPts val="4300"/>
            </a:pPr>
            <a:br>
              <a:rPr lang="en-US" sz="1800" b="0" dirty="0">
                <a:solidFill>
                  <a:schemeClr val="bg1"/>
                </a:solidFill>
              </a:rPr>
            </a:br>
            <a:endParaRPr sz="1800" dirty="0">
              <a:solidFill>
                <a:schemeClr val="bg1"/>
              </a:solidFill>
            </a:endParaRPr>
          </a:p>
        </p:txBody>
      </p:sp>
      <p:sp>
        <p:nvSpPr>
          <p:cNvPr id="26" name="Text Placeholder 6">
            <a:extLst>
              <a:ext uri="{FF2B5EF4-FFF2-40B4-BE49-F238E27FC236}">
                <a16:creationId xmlns:a16="http://schemas.microsoft.com/office/drawing/2014/main" id="{B2C70D0A-D9B3-418F-8D5D-90C40C08EFEF}"/>
              </a:ext>
            </a:extLst>
          </p:cNvPr>
          <p:cNvSpPr>
            <a:spLocks noGrp="1"/>
          </p:cNvSpPr>
          <p:nvPr>
            <p:ph type="body" sz="quarter" idx="21"/>
          </p:nvPr>
        </p:nvSpPr>
        <p:spPr>
          <a:xfrm>
            <a:off x="52466" y="0"/>
            <a:ext cx="6595672" cy="627065"/>
          </a:xfrm>
        </p:spPr>
        <p:txBody>
          <a:bodyPr>
            <a:normAutofit/>
          </a:bodyPr>
          <a:lstStyle/>
          <a:p>
            <a:r>
              <a:rPr lang="fr-FR" sz="3200" b="1" dirty="0">
                <a:solidFill>
                  <a:schemeClr val="bg1"/>
                </a:solidFill>
              </a:rPr>
              <a:t>Etapes de l’évaluation rapide</a:t>
            </a:r>
            <a:endParaRPr lang="en-US" sz="3200" b="1" dirty="0">
              <a:solidFill>
                <a:schemeClr val="bg1"/>
              </a:solidFill>
            </a:endParaRPr>
          </a:p>
        </p:txBody>
      </p:sp>
    </p:spTree>
    <p:extLst>
      <p:ext uri="{BB962C8B-B14F-4D97-AF65-F5344CB8AC3E}">
        <p14:creationId xmlns:p14="http://schemas.microsoft.com/office/powerpoint/2010/main" val="1248661528"/>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242"/>
        <p:cNvGrpSpPr/>
        <p:nvPr/>
      </p:nvGrpSpPr>
      <p:grpSpPr>
        <a:xfrm>
          <a:off x="0" y="0"/>
          <a:ext cx="0" cy="0"/>
          <a:chOff x="0" y="0"/>
          <a:chExt cx="0" cy="0"/>
        </a:xfrm>
      </p:grpSpPr>
      <p:sp>
        <p:nvSpPr>
          <p:cNvPr id="1244" name="Google Shape;1244;g77cecb61f7_6_0"/>
          <p:cNvSpPr txBox="1">
            <a:spLocks noGrp="1"/>
          </p:cNvSpPr>
          <p:nvPr>
            <p:ph type="body" sz="quarter" idx="13"/>
          </p:nvPr>
        </p:nvSpPr>
        <p:spPr>
          <a:xfrm>
            <a:off x="1375576" y="1852654"/>
            <a:ext cx="10002741" cy="1225724"/>
          </a:xfrm>
          <a:prstGeom prst="rect">
            <a:avLst/>
          </a:prstGeom>
          <a:noFill/>
          <a:ln>
            <a:noFill/>
          </a:ln>
        </p:spPr>
        <p:txBody>
          <a:bodyPr spcFirstLastPara="1" vert="horz" wrap="square" lIns="91425" tIns="45700" rIns="91425" bIns="45700" rtlCol="0" anchor="t" anchorCtr="0">
            <a:noAutofit/>
          </a:bodyPr>
          <a:lstStyle/>
          <a:p>
            <a:pPr marL="25400" algn="ctr">
              <a:lnSpc>
                <a:spcPct val="100000"/>
              </a:lnSpc>
              <a:spcBef>
                <a:spcPts val="0"/>
              </a:spcBef>
              <a:spcAft>
                <a:spcPts val="0"/>
              </a:spcAft>
              <a:buClr>
                <a:schemeClr val="bg1"/>
              </a:buClr>
              <a:buSzPts val="2400"/>
            </a:pPr>
            <a:r>
              <a:rPr lang="fr" sz="3200" b="1" dirty="0">
                <a:solidFill>
                  <a:schemeClr val="bg1"/>
                </a:solidFill>
                <a:latin typeface="+mn-lt"/>
              </a:rPr>
              <a:t>4. L’</a:t>
            </a:r>
            <a:r>
              <a:rPr lang="en-US" sz="3200" b="1" dirty="0">
                <a:solidFill>
                  <a:schemeClr val="bg1"/>
                </a:solidFill>
                <a:latin typeface="+mn-lt"/>
              </a:rPr>
              <a:t>engagement</a:t>
            </a:r>
            <a:r>
              <a:rPr lang="fr" sz="3200" b="1" dirty="0">
                <a:solidFill>
                  <a:schemeClr val="bg1"/>
                </a:solidFill>
                <a:latin typeface="+mn-lt"/>
              </a:rPr>
              <a:t> communaut</a:t>
            </a:r>
            <a:r>
              <a:rPr lang="en-US" sz="3200" b="1" dirty="0" err="1">
                <a:solidFill>
                  <a:schemeClr val="bg1"/>
                </a:solidFill>
                <a:latin typeface="+mn-lt"/>
              </a:rPr>
              <a:t>aire</a:t>
            </a:r>
            <a:r>
              <a:rPr lang="fr" sz="3200" b="1" dirty="0">
                <a:solidFill>
                  <a:schemeClr val="bg1"/>
                </a:solidFill>
                <a:latin typeface="+mn-lt"/>
              </a:rPr>
              <a:t> dans l’action des </a:t>
            </a:r>
            <a:r>
              <a:rPr lang="en-US" sz="3200" b="1" dirty="0">
                <a:solidFill>
                  <a:schemeClr val="bg1"/>
                </a:solidFill>
                <a:latin typeface="+mn-lt"/>
              </a:rPr>
              <a:t>E</a:t>
            </a:r>
            <a:r>
              <a:rPr lang="fr" sz="3200" b="1" dirty="0">
                <a:solidFill>
                  <a:schemeClr val="bg1"/>
                </a:solidFill>
                <a:latin typeface="+mn-lt"/>
              </a:rPr>
              <a:t>quipes d’</a:t>
            </a:r>
            <a:r>
              <a:rPr lang="en-US" sz="3200" b="1" dirty="0">
                <a:solidFill>
                  <a:schemeClr val="bg1"/>
                </a:solidFill>
                <a:latin typeface="+mn-lt"/>
              </a:rPr>
              <a:t>I</a:t>
            </a:r>
            <a:r>
              <a:rPr lang="fr" sz="3200" b="1" dirty="0">
                <a:solidFill>
                  <a:schemeClr val="bg1"/>
                </a:solidFill>
                <a:latin typeface="+mn-lt"/>
              </a:rPr>
              <a:t>ntervention Rapide</a:t>
            </a:r>
            <a:endParaRPr sz="3200" b="1" dirty="0">
              <a:solidFill>
                <a:schemeClr val="bg1"/>
              </a:solidFill>
              <a:latin typeface="+mn-lt"/>
            </a:endParaRPr>
          </a:p>
        </p:txBody>
      </p:sp>
    </p:spTree>
    <p:extLst>
      <p:ext uri="{BB962C8B-B14F-4D97-AF65-F5344CB8AC3E}">
        <p14:creationId xmlns:p14="http://schemas.microsoft.com/office/powerpoint/2010/main" val="25526126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D114E17-4D93-4794-831B-5D9E0F9D9359}"/>
              </a:ext>
            </a:extLst>
          </p:cNvPr>
          <p:cNvSpPr>
            <a:spLocks noGrp="1"/>
          </p:cNvSpPr>
          <p:nvPr>
            <p:ph type="body" idx="1"/>
          </p:nvPr>
        </p:nvSpPr>
        <p:spPr>
          <a:xfrm>
            <a:off x="423512" y="1247002"/>
            <a:ext cx="10886172" cy="1140063"/>
          </a:xfrm>
        </p:spPr>
        <p:txBody>
          <a:bodyPr rtlCol="0">
            <a:normAutofit/>
          </a:bodyPr>
          <a:lstStyle/>
          <a:p>
            <a:pPr marL="101600" algn="just">
              <a:lnSpc>
                <a:spcPct val="100000"/>
              </a:lnSpc>
              <a:spcBef>
                <a:spcPts val="0"/>
              </a:spcBef>
              <a:spcAft>
                <a:spcPts val="0"/>
              </a:spcAft>
              <a:buSzPts val="2000"/>
            </a:pPr>
            <a:endParaRPr lang="en-US" sz="2000" b="1" dirty="0">
              <a:solidFill>
                <a:srgbClr val="C00000"/>
              </a:solidFill>
            </a:endParaRPr>
          </a:p>
          <a:p>
            <a:pPr marL="101600" algn="just">
              <a:lnSpc>
                <a:spcPct val="100000"/>
              </a:lnSpc>
              <a:spcBef>
                <a:spcPts val="0"/>
              </a:spcBef>
              <a:spcAft>
                <a:spcPts val="0"/>
              </a:spcAft>
              <a:buSzPts val="2000"/>
            </a:pPr>
            <a:r>
              <a:rPr lang="fr" sz="2000" b="1" dirty="0">
                <a:solidFill>
                  <a:srgbClr val="C00000"/>
                </a:solidFill>
              </a:rPr>
              <a:t>Au vu de votre expérience, quel aspect de votre travail en qualité de membre d’une équipe d’intervention rapide démontre l’importance de l’engagement communautaire ?</a:t>
            </a:r>
          </a:p>
          <a:p>
            <a:pPr marL="101600" algn="just">
              <a:lnSpc>
                <a:spcPct val="100000"/>
              </a:lnSpc>
              <a:spcBef>
                <a:spcPts val="0"/>
              </a:spcBef>
              <a:spcAft>
                <a:spcPts val="0"/>
              </a:spcAft>
              <a:buSzPts val="2000"/>
            </a:pPr>
            <a:endParaRPr lang="en-US" sz="2000" dirty="0"/>
          </a:p>
          <a:p>
            <a:pPr rtl="0"/>
            <a:endParaRPr lang="en-US" sz="2000" dirty="0"/>
          </a:p>
        </p:txBody>
      </p:sp>
      <p:sp>
        <p:nvSpPr>
          <p:cNvPr id="5" name="Title 4">
            <a:extLst>
              <a:ext uri="{FF2B5EF4-FFF2-40B4-BE49-F238E27FC236}">
                <a16:creationId xmlns:a16="http://schemas.microsoft.com/office/drawing/2014/main" id="{DC951416-6882-4C78-BF90-031C640088B8}"/>
              </a:ext>
            </a:extLst>
          </p:cNvPr>
          <p:cNvSpPr>
            <a:spLocks noGrp="1"/>
          </p:cNvSpPr>
          <p:nvPr>
            <p:ph type="title" idx="4294967295"/>
          </p:nvPr>
        </p:nvSpPr>
        <p:spPr>
          <a:xfrm>
            <a:off x="0" y="101600"/>
            <a:ext cx="7449954" cy="719138"/>
          </a:xfrm>
        </p:spPr>
        <p:txBody>
          <a:bodyPr rtlCol="0">
            <a:noAutofit/>
          </a:bodyPr>
          <a:lstStyle/>
          <a:p>
            <a:pPr rtl="0"/>
            <a:r>
              <a:rPr lang="fr" dirty="0"/>
              <a:t>Pourquoi l’engagement communautaire est si important pour les </a:t>
            </a:r>
            <a:r>
              <a:rPr lang="en-US" dirty="0"/>
              <a:t>E</a:t>
            </a:r>
            <a:r>
              <a:rPr lang="fr" dirty="0"/>
              <a:t>quipes d’</a:t>
            </a:r>
            <a:r>
              <a:rPr lang="en-US" dirty="0"/>
              <a:t>I</a:t>
            </a:r>
            <a:r>
              <a:rPr lang="fr" dirty="0"/>
              <a:t>ntervention Rapide ?</a:t>
            </a:r>
            <a:endParaRPr lang="en-US" dirty="0"/>
          </a:p>
        </p:txBody>
      </p:sp>
      <p:sp>
        <p:nvSpPr>
          <p:cNvPr id="4" name="Content Placeholder 1">
            <a:extLst>
              <a:ext uri="{FF2B5EF4-FFF2-40B4-BE49-F238E27FC236}">
                <a16:creationId xmlns:a16="http://schemas.microsoft.com/office/drawing/2014/main" id="{FA42C7C9-1C3B-4476-9BF3-4733FB1DF6E3}"/>
              </a:ext>
            </a:extLst>
          </p:cNvPr>
          <p:cNvSpPr txBox="1">
            <a:spLocks/>
          </p:cNvSpPr>
          <p:nvPr/>
        </p:nvSpPr>
        <p:spPr>
          <a:xfrm>
            <a:off x="423512" y="3186574"/>
            <a:ext cx="11115574" cy="17302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0">
            <a:normAutofit/>
          </a:bodyPr>
          <a:lstStyle>
            <a:lvl1pPr marL="0" marR="0" indent="0" algn="l" defTabSz="216991" rtl="0" latinLnBrk="0">
              <a:lnSpc>
                <a:spcPct val="90000"/>
              </a:lnSpc>
              <a:spcBef>
                <a:spcPts val="225"/>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4"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9"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6"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31"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802869" marR="0" indent="-26039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911366" marR="0" indent="-26039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19862" marR="0" indent="-260392"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28356" marR="0" indent="-260392"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a:lstStyle>
          <a:p>
            <a:pPr marL="101600" algn="just">
              <a:lnSpc>
                <a:spcPct val="100000"/>
              </a:lnSpc>
              <a:spcBef>
                <a:spcPts val="0"/>
              </a:spcBef>
              <a:buSzPts val="2000"/>
            </a:pPr>
            <a:r>
              <a:rPr lang="fr" sz="2000" dirty="0"/>
              <a:t>L’engagement communautaire revêt une importance capitale notamment pendant:</a:t>
            </a:r>
          </a:p>
          <a:p>
            <a:pPr marL="457200" indent="-355600" algn="just">
              <a:lnSpc>
                <a:spcPct val="100000"/>
              </a:lnSpc>
              <a:spcBef>
                <a:spcPts val="0"/>
              </a:spcBef>
              <a:buSzPts val="2000"/>
              <a:buFontTx/>
              <a:buChar char="•"/>
            </a:pPr>
            <a:endParaRPr lang="en-US" sz="2000" dirty="0"/>
          </a:p>
          <a:p>
            <a:pPr marL="457200" indent="-355600" algn="just">
              <a:lnSpc>
                <a:spcPct val="100000"/>
              </a:lnSpc>
              <a:spcBef>
                <a:spcPts val="0"/>
              </a:spcBef>
              <a:buSzPts val="2000"/>
              <a:buFontTx/>
              <a:buChar char="•"/>
            </a:pPr>
            <a:r>
              <a:rPr lang="fr" sz="2000" dirty="0"/>
              <a:t>l’investigation des cas et la recherche de contacts</a:t>
            </a:r>
          </a:p>
          <a:p>
            <a:pPr marL="457200" indent="-355600" algn="just">
              <a:lnSpc>
                <a:spcPct val="100000"/>
              </a:lnSpc>
              <a:spcBef>
                <a:spcPts val="0"/>
              </a:spcBef>
              <a:buSzPts val="2000"/>
              <a:buFontTx/>
              <a:buChar char="•"/>
            </a:pPr>
            <a:r>
              <a:rPr lang="fr" sz="2000" dirty="0"/>
              <a:t>la gestion des patients décédés, notamment en vue d’une inhumation sans risque et dans la dignité</a:t>
            </a:r>
          </a:p>
          <a:p>
            <a:endParaRPr lang="en-US" sz="2000" dirty="0"/>
          </a:p>
        </p:txBody>
      </p:sp>
    </p:spTree>
    <p:extLst>
      <p:ext uri="{BB962C8B-B14F-4D97-AF65-F5344CB8AC3E}">
        <p14:creationId xmlns:p14="http://schemas.microsoft.com/office/powerpoint/2010/main" val="234641337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419"/>
        <p:cNvGrpSpPr/>
        <p:nvPr/>
      </p:nvGrpSpPr>
      <p:grpSpPr>
        <a:xfrm>
          <a:off x="0" y="0"/>
          <a:ext cx="0" cy="0"/>
          <a:chOff x="0" y="0"/>
          <a:chExt cx="0" cy="0"/>
        </a:xfrm>
      </p:grpSpPr>
      <p:sp>
        <p:nvSpPr>
          <p:cNvPr id="1420" name="Google Shape;1420;g77cecb6c06_0_449"/>
          <p:cNvSpPr txBox="1">
            <a:spLocks noGrp="1"/>
          </p:cNvSpPr>
          <p:nvPr>
            <p:ph type="body" idx="1"/>
          </p:nvPr>
        </p:nvSpPr>
        <p:spPr>
          <a:xfrm>
            <a:off x="356136" y="1247001"/>
            <a:ext cx="11425186" cy="4654071"/>
          </a:xfrm>
          <a:prstGeom prst="rect">
            <a:avLst/>
          </a:prstGeom>
        </p:spPr>
        <p:txBody>
          <a:bodyPr spcFirstLastPara="1" vert="horz" wrap="square" lIns="91425" tIns="45700" rIns="91425" bIns="45700" rtlCol="0" anchor="t" anchorCtr="0">
            <a:noAutofit/>
          </a:bodyPr>
          <a:lstStyle/>
          <a:p>
            <a:pPr marL="101600" algn="just">
              <a:lnSpc>
                <a:spcPct val="100000"/>
              </a:lnSpc>
              <a:spcBef>
                <a:spcPts val="0"/>
              </a:spcBef>
              <a:spcAft>
                <a:spcPts val="0"/>
              </a:spcAft>
              <a:buSzPts val="2000"/>
            </a:pPr>
            <a:r>
              <a:rPr lang="fr" sz="2000" b="1" dirty="0">
                <a:solidFill>
                  <a:srgbClr val="C00000"/>
                </a:solidFill>
              </a:rPr>
              <a:t>La phase d’investigation des cas et de recherche de contacts</a:t>
            </a:r>
            <a:endParaRPr sz="2000" b="1" dirty="0">
              <a:solidFill>
                <a:srgbClr val="C00000"/>
              </a:solidFill>
            </a:endParaRPr>
          </a:p>
          <a:p>
            <a:pPr marL="933450" lvl="1" indent="-342900" algn="just">
              <a:lnSpc>
                <a:spcPct val="115000"/>
              </a:lnSpc>
              <a:spcBef>
                <a:spcPts val="0"/>
              </a:spcBef>
              <a:spcAft>
                <a:spcPts val="0"/>
              </a:spcAft>
            </a:pPr>
            <a:r>
              <a:rPr lang="fr" sz="2000" dirty="0">
                <a:ea typeface="Times New Roman"/>
                <a:cs typeface="Times New Roman"/>
                <a:sym typeface="Times New Roman"/>
              </a:rPr>
              <a:t>Elle commence par la </a:t>
            </a:r>
            <a:r>
              <a:rPr lang="fr" sz="2000" dirty="0">
                <a:solidFill>
                  <a:srgbClr val="C00000"/>
                </a:solidFill>
                <a:ea typeface="Times New Roman"/>
                <a:cs typeface="Times New Roman"/>
                <a:sym typeface="Times New Roman"/>
              </a:rPr>
              <a:t>communication</a:t>
            </a:r>
            <a:r>
              <a:rPr lang="fr" sz="2000" dirty="0">
                <a:ea typeface="Times New Roman"/>
                <a:cs typeface="Times New Roman"/>
                <a:sym typeface="Times New Roman"/>
              </a:rPr>
              <a:t> avec les communautés à propos de la maladie, notamment sur les façons de protéger les individus et leurs communautés, et sur la manière d’enrayer la transmission. </a:t>
            </a:r>
            <a:endParaRPr sz="2000" dirty="0">
              <a:ea typeface="Times New Roman"/>
              <a:cs typeface="Times New Roman"/>
            </a:endParaRPr>
          </a:p>
          <a:p>
            <a:pPr marL="933450" lvl="1" indent="-342900" algn="just">
              <a:lnSpc>
                <a:spcPct val="115000"/>
              </a:lnSpc>
              <a:spcBef>
                <a:spcPts val="0"/>
              </a:spcBef>
              <a:spcAft>
                <a:spcPts val="0"/>
              </a:spcAft>
            </a:pPr>
            <a:r>
              <a:rPr lang="fr" sz="2000" dirty="0">
                <a:ea typeface="Times New Roman"/>
                <a:cs typeface="Times New Roman"/>
                <a:sym typeface="Times New Roman"/>
              </a:rPr>
              <a:t>L’implication des communautés et de leurs dirigeants devrait aider à déceler les défis potentiels en matière de </a:t>
            </a:r>
            <a:r>
              <a:rPr lang="fr" sz="2000" dirty="0">
                <a:solidFill>
                  <a:srgbClr val="C00000"/>
                </a:solidFill>
                <a:ea typeface="Times New Roman"/>
                <a:cs typeface="Times New Roman"/>
                <a:sym typeface="Times New Roman"/>
              </a:rPr>
              <a:t>recherche de contacts, </a:t>
            </a:r>
            <a:r>
              <a:rPr lang="fr" sz="2000" dirty="0">
                <a:ea typeface="Times New Roman"/>
                <a:cs typeface="Times New Roman"/>
                <a:sym typeface="Times New Roman"/>
              </a:rPr>
              <a:t>notamment la langue et l’alphabétisation, l’accès à la nourriture et aux soins médicaux pour d’autres maladies, l’éducation, l’information, tout comme la stigmatisation et la marginalisation. </a:t>
            </a:r>
            <a:endParaRPr sz="2000" dirty="0">
              <a:ea typeface="Times New Roman"/>
              <a:cs typeface="Times New Roman"/>
            </a:endParaRPr>
          </a:p>
          <a:p>
            <a:pPr marL="933450" lvl="1" indent="-342900" algn="just">
              <a:lnSpc>
                <a:spcPct val="115000"/>
              </a:lnSpc>
              <a:spcBef>
                <a:spcPts val="0"/>
              </a:spcBef>
              <a:spcAft>
                <a:spcPts val="0"/>
              </a:spcAft>
            </a:pPr>
            <a:r>
              <a:rPr lang="fr" sz="2000" dirty="0">
                <a:ea typeface="Times New Roman"/>
                <a:cs typeface="Times New Roman"/>
                <a:sym typeface="Times New Roman"/>
              </a:rPr>
              <a:t>Une attention particulière devrait être accordée à la planification de la recherche de contacts parmi les </a:t>
            </a:r>
            <a:r>
              <a:rPr lang="fr" sz="2000" dirty="0">
                <a:solidFill>
                  <a:srgbClr val="C00000"/>
                </a:solidFill>
                <a:ea typeface="Times New Roman"/>
                <a:cs typeface="Times New Roman"/>
                <a:sym typeface="Times New Roman"/>
              </a:rPr>
              <a:t>groupes à risque et les groupes vulnérables</a:t>
            </a:r>
            <a:r>
              <a:rPr lang="fr" sz="2000" dirty="0">
                <a:ea typeface="Times New Roman"/>
                <a:cs typeface="Times New Roman"/>
                <a:sym typeface="Times New Roman"/>
              </a:rPr>
              <a:t>, comprenant mais sans se limiter aux groupes minoritaires dont les sans-abri ou les travailleurs immigrés, les réfugiés et les prisonniers entre autres.</a:t>
            </a:r>
            <a:endParaRPr sz="2000" dirty="0">
              <a:ea typeface="Times New Roman"/>
              <a:cs typeface="Times New Roman"/>
              <a:sym typeface="Times New Roman"/>
            </a:endParaRPr>
          </a:p>
          <a:p>
            <a:pPr marL="590550" lvl="1" indent="0">
              <a:lnSpc>
                <a:spcPct val="115000"/>
              </a:lnSpc>
              <a:spcBef>
                <a:spcPts val="0"/>
              </a:spcBef>
              <a:spcAft>
                <a:spcPts val="0"/>
              </a:spcAft>
              <a:buSzPts val="1500"/>
              <a:buNone/>
            </a:pPr>
            <a:endParaRPr lang="en-US" sz="2000" dirty="0">
              <a:cs typeface="Times New Roman"/>
              <a:sym typeface="Times New Roman"/>
            </a:endParaRPr>
          </a:p>
          <a:p>
            <a:pPr marL="590550" lvl="1" indent="0">
              <a:lnSpc>
                <a:spcPct val="115000"/>
              </a:lnSpc>
              <a:spcBef>
                <a:spcPts val="0"/>
              </a:spcBef>
              <a:spcAft>
                <a:spcPts val="0"/>
              </a:spcAft>
              <a:buSzPts val="1500"/>
              <a:buNone/>
            </a:pPr>
            <a:endParaRPr lang="en-US" sz="2000" dirty="0">
              <a:latin typeface="+mj-lt"/>
              <a:cs typeface="Times New Roman"/>
              <a:sym typeface="Times New Roman"/>
            </a:endParaRPr>
          </a:p>
          <a:p>
            <a:pPr>
              <a:lnSpc>
                <a:spcPct val="115000"/>
              </a:lnSpc>
              <a:spcBef>
                <a:spcPts val="0"/>
              </a:spcBef>
              <a:spcAft>
                <a:spcPts val="0"/>
              </a:spcAft>
            </a:pPr>
            <a:r>
              <a:rPr lang="fr" sz="1400" dirty="0">
                <a:ea typeface="Times New Roman"/>
                <a:cs typeface="Times New Roman"/>
                <a:sym typeface="Times New Roman"/>
              </a:rPr>
              <a:t>		</a:t>
            </a:r>
            <a:endParaRPr sz="1400" dirty="0">
              <a:ea typeface="Times New Roman"/>
              <a:cs typeface="Times New Roman"/>
              <a:sym typeface="Times New Roman"/>
            </a:endParaRPr>
          </a:p>
          <a:p>
            <a:pPr>
              <a:lnSpc>
                <a:spcPct val="100000"/>
              </a:lnSpc>
              <a:spcBef>
                <a:spcPts val="900"/>
              </a:spcBef>
              <a:spcAft>
                <a:spcPts val="0"/>
              </a:spcAft>
            </a:pPr>
            <a:endParaRPr sz="2000" dirty="0"/>
          </a:p>
        </p:txBody>
      </p:sp>
      <p:sp>
        <p:nvSpPr>
          <p:cNvPr id="1421" name="Google Shape;1421;g77cecb6c06_0_449"/>
          <p:cNvSpPr txBox="1">
            <a:spLocks noGrp="1"/>
          </p:cNvSpPr>
          <p:nvPr>
            <p:ph type="title" idx="4294967295"/>
          </p:nvPr>
        </p:nvSpPr>
        <p:spPr>
          <a:xfrm>
            <a:off x="182880" y="110106"/>
            <a:ext cx="6119813" cy="720725"/>
          </a:xfrm>
          <a:prstGeom prst="rect">
            <a:avLst/>
          </a:prstGeom>
        </p:spPr>
        <p:txBody>
          <a:bodyPr spcFirstLastPara="1" vert="horz" wrap="square" lIns="91425" tIns="45700" rIns="91425" bIns="45700" rtlCol="0" anchor="ctr" anchorCtr="0">
            <a:noAutofit/>
          </a:bodyPr>
          <a:lstStyle/>
          <a:p>
            <a:pPr>
              <a:spcBef>
                <a:spcPts val="0"/>
              </a:spcBef>
            </a:pPr>
            <a:r>
              <a:rPr lang="fr" sz="2400" dirty="0"/>
              <a:t>L’engagement communautaire revêt une importance capitale pendant</a:t>
            </a:r>
            <a:endParaRPr sz="2400" dirty="0"/>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419"/>
        <p:cNvGrpSpPr/>
        <p:nvPr/>
      </p:nvGrpSpPr>
      <p:grpSpPr>
        <a:xfrm>
          <a:off x="0" y="0"/>
          <a:ext cx="0" cy="0"/>
          <a:chOff x="0" y="0"/>
          <a:chExt cx="0" cy="0"/>
        </a:xfrm>
      </p:grpSpPr>
      <p:sp>
        <p:nvSpPr>
          <p:cNvPr id="1420" name="Google Shape;1420;g77cecb6c06_0_449"/>
          <p:cNvSpPr txBox="1">
            <a:spLocks noGrp="1"/>
          </p:cNvSpPr>
          <p:nvPr>
            <p:ph type="body" idx="1"/>
          </p:nvPr>
        </p:nvSpPr>
        <p:spPr>
          <a:xfrm>
            <a:off x="356136" y="1247001"/>
            <a:ext cx="11107552" cy="4654071"/>
          </a:xfrm>
          <a:prstGeom prst="rect">
            <a:avLst/>
          </a:prstGeom>
        </p:spPr>
        <p:txBody>
          <a:bodyPr spcFirstLastPara="1" vert="horz" wrap="square" lIns="91425" tIns="45700" rIns="91425" bIns="45700" rtlCol="0" anchor="t" anchorCtr="0">
            <a:noAutofit/>
          </a:bodyPr>
          <a:lstStyle/>
          <a:p>
            <a:pPr marL="101600" algn="just">
              <a:lnSpc>
                <a:spcPct val="100000"/>
              </a:lnSpc>
              <a:spcBef>
                <a:spcPts val="0"/>
              </a:spcBef>
              <a:spcAft>
                <a:spcPts val="0"/>
              </a:spcAft>
              <a:buClr>
                <a:srgbClr val="D46112"/>
              </a:buClr>
              <a:buSzPts val="2000"/>
            </a:pPr>
            <a:r>
              <a:rPr lang="fr" sz="2000" b="1" dirty="0">
                <a:solidFill>
                  <a:srgbClr val="C00000"/>
                </a:solidFill>
              </a:rPr>
              <a:t>La phase d’investigation des cas et de recherche de contacts</a:t>
            </a:r>
            <a:endParaRPr sz="2000" b="1" dirty="0">
              <a:solidFill>
                <a:srgbClr val="C00000"/>
              </a:solidFill>
            </a:endParaRPr>
          </a:p>
          <a:p>
            <a:pPr marL="933450" lvl="1" indent="-342900" algn="just">
              <a:lnSpc>
                <a:spcPct val="115000"/>
              </a:lnSpc>
              <a:spcBef>
                <a:spcPts val="0"/>
              </a:spcBef>
              <a:spcAft>
                <a:spcPts val="0"/>
              </a:spcAft>
            </a:pPr>
            <a:r>
              <a:rPr lang="fr" sz="2000" dirty="0">
                <a:ea typeface="Times New Roman"/>
                <a:cs typeface="Times New Roman"/>
                <a:sym typeface="Times New Roman"/>
              </a:rPr>
              <a:t>La communication sur la recherche des contacts doit s’appesantir sur les notions de solidarité, de réciprocité et d’intérêt général. Les communautés contribuent à la lutte contre la </a:t>
            </a:r>
            <a:r>
              <a:rPr lang="fr" sz="2000" dirty="0">
                <a:solidFill>
                  <a:srgbClr val="C00000"/>
                </a:solidFill>
                <a:ea typeface="Times New Roman"/>
                <a:cs typeface="Times New Roman"/>
                <a:sym typeface="Times New Roman"/>
              </a:rPr>
              <a:t>transmission locale </a:t>
            </a:r>
            <a:r>
              <a:rPr lang="fr" sz="2000" dirty="0">
                <a:ea typeface="Times New Roman"/>
                <a:cs typeface="Times New Roman"/>
                <a:sym typeface="Times New Roman"/>
              </a:rPr>
              <a:t>des maladies en participant à la recherche de contacts, permettant ainsi la protection des personnes vulnérables et la levée ou l’allègement des mesures de restriction supplémentaires, particulièrement l’injonction de rester chez soi, le cas échéant.</a:t>
            </a:r>
          </a:p>
          <a:p>
            <a:pPr marL="933450" lvl="1" indent="-342900" algn="just">
              <a:lnSpc>
                <a:spcPct val="115000"/>
              </a:lnSpc>
              <a:spcBef>
                <a:spcPts val="0"/>
              </a:spcBef>
              <a:spcAft>
                <a:spcPts val="0"/>
              </a:spcAft>
            </a:pPr>
            <a:r>
              <a:rPr lang="fr" sz="2000" dirty="0">
                <a:ea typeface="Times New Roman"/>
                <a:cs typeface="Times New Roman"/>
                <a:sym typeface="Times New Roman"/>
              </a:rPr>
              <a:t>Il est probable que toutes les communautés expriment des</a:t>
            </a:r>
            <a:r>
              <a:rPr lang="fr" sz="2000" dirty="0">
                <a:solidFill>
                  <a:srgbClr val="C00000"/>
                </a:solidFill>
                <a:ea typeface="Times New Roman"/>
                <a:cs typeface="Times New Roman"/>
                <a:sym typeface="Times New Roman"/>
              </a:rPr>
              <a:t> préoccupations </a:t>
            </a:r>
            <a:r>
              <a:rPr lang="fr" sz="2000" dirty="0">
                <a:ea typeface="Times New Roman"/>
                <a:cs typeface="Times New Roman"/>
                <a:sym typeface="Times New Roman"/>
              </a:rPr>
              <a:t>concernant leur vie privée et la confidentialité de leurs données sanitaires. Les agences de santé publique mettant en œuvre la recherche des contacts dans le cadre d’une investigation doivent se montrer ouvertes à </a:t>
            </a:r>
            <a:r>
              <a:rPr lang="fr" sz="2000" dirty="0">
                <a:solidFill>
                  <a:srgbClr val="C00000"/>
                </a:solidFill>
                <a:ea typeface="Times New Roman"/>
                <a:cs typeface="Times New Roman"/>
                <a:sym typeface="Times New Roman"/>
              </a:rPr>
              <a:t>communiquer sur </a:t>
            </a:r>
            <a:r>
              <a:rPr lang="fr" sz="2000" dirty="0">
                <a:ea typeface="Times New Roman"/>
                <a:cs typeface="Times New Roman"/>
                <a:sym typeface="Times New Roman"/>
              </a:rPr>
              <a:t>les procédures d’utilisation, de stockage et de consultation des informations, et les mesures de protection des individus contre toute divulgation ou identification préjudiciable. </a:t>
            </a:r>
          </a:p>
          <a:p>
            <a:pPr rtl="0"/>
            <a:endParaRPr lang="en-US" sz="2000" b="1" dirty="0"/>
          </a:p>
          <a:p>
            <a:pPr marL="590550" lvl="1" indent="0">
              <a:lnSpc>
                <a:spcPct val="115000"/>
              </a:lnSpc>
              <a:spcBef>
                <a:spcPts val="0"/>
              </a:spcBef>
              <a:spcAft>
                <a:spcPts val="0"/>
              </a:spcAft>
              <a:buNone/>
            </a:pPr>
            <a:endParaRPr lang="en-US" sz="2000" dirty="0">
              <a:ea typeface="Times New Roman"/>
              <a:cs typeface="Times New Roman"/>
              <a:sym typeface="Times New Roman"/>
            </a:endParaRPr>
          </a:p>
          <a:p>
            <a:pPr marL="914400" lvl="1" indent="-323850">
              <a:lnSpc>
                <a:spcPct val="115000"/>
              </a:lnSpc>
              <a:spcBef>
                <a:spcPts val="0"/>
              </a:spcBef>
              <a:spcAft>
                <a:spcPts val="0"/>
              </a:spcAft>
              <a:buSzPts val="1500"/>
              <a:buFont typeface="Times New Roman"/>
              <a:buChar char="◆"/>
            </a:pPr>
            <a:endParaRPr lang="en-US" sz="1600" dirty="0">
              <a:latin typeface="+mj-lt"/>
              <a:cs typeface="Times New Roman"/>
              <a:sym typeface="Times New Roman"/>
            </a:endParaRPr>
          </a:p>
          <a:p>
            <a:pPr>
              <a:lnSpc>
                <a:spcPct val="115000"/>
              </a:lnSpc>
              <a:spcBef>
                <a:spcPts val="0"/>
              </a:spcBef>
              <a:spcAft>
                <a:spcPts val="0"/>
              </a:spcAft>
            </a:pPr>
            <a:r>
              <a:rPr lang="fr" sz="1600" dirty="0">
                <a:ea typeface="Times New Roman"/>
                <a:cs typeface="Times New Roman"/>
                <a:sym typeface="Times New Roman"/>
              </a:rPr>
              <a:t>		</a:t>
            </a:r>
            <a:endParaRPr sz="1600" dirty="0">
              <a:ea typeface="Times New Roman"/>
              <a:cs typeface="Times New Roman"/>
              <a:sym typeface="Times New Roman"/>
            </a:endParaRPr>
          </a:p>
          <a:p>
            <a:pPr>
              <a:lnSpc>
                <a:spcPct val="100000"/>
              </a:lnSpc>
              <a:spcBef>
                <a:spcPts val="900"/>
              </a:spcBef>
              <a:spcAft>
                <a:spcPts val="0"/>
              </a:spcAft>
            </a:pPr>
            <a:endParaRPr sz="1600" dirty="0"/>
          </a:p>
        </p:txBody>
      </p:sp>
      <p:sp>
        <p:nvSpPr>
          <p:cNvPr id="1421" name="Google Shape;1421;g77cecb6c06_0_449"/>
          <p:cNvSpPr txBox="1">
            <a:spLocks noGrp="1"/>
          </p:cNvSpPr>
          <p:nvPr>
            <p:ph type="title" idx="4294967295"/>
          </p:nvPr>
        </p:nvSpPr>
        <p:spPr>
          <a:xfrm>
            <a:off x="0" y="93412"/>
            <a:ext cx="6119813" cy="719137"/>
          </a:xfrm>
          <a:prstGeom prst="rect">
            <a:avLst/>
          </a:prstGeom>
        </p:spPr>
        <p:txBody>
          <a:bodyPr spcFirstLastPara="1" vert="horz" wrap="square" lIns="91425" tIns="45700" rIns="91425" bIns="45700" rtlCol="0" anchor="ctr" anchorCtr="0">
            <a:noAutofit/>
          </a:bodyPr>
          <a:lstStyle/>
          <a:p>
            <a:pPr>
              <a:spcBef>
                <a:spcPts val="0"/>
              </a:spcBef>
            </a:pPr>
            <a:r>
              <a:rPr lang="fr" sz="2800" dirty="0"/>
              <a:t>L’engagement communautaire revêt une importance capitale pendant</a:t>
            </a:r>
            <a:endParaRPr sz="2800" dirty="0"/>
          </a:p>
        </p:txBody>
      </p:sp>
    </p:spTree>
    <p:extLst>
      <p:ext uri="{BB962C8B-B14F-4D97-AF65-F5344CB8AC3E}">
        <p14:creationId xmlns:p14="http://schemas.microsoft.com/office/powerpoint/2010/main" val="403946088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Google Shape;308;p8"/>
          <p:cNvSpPr txBox="1">
            <a:spLocks noGrp="1"/>
          </p:cNvSpPr>
          <p:nvPr>
            <p:ph type="body" idx="1"/>
          </p:nvPr>
        </p:nvSpPr>
        <p:spPr>
          <a:xfrm>
            <a:off x="4693629" y="1611842"/>
            <a:ext cx="6837436" cy="3860007"/>
          </a:xfrm>
          <a:prstGeom prst="rect">
            <a:avLst/>
          </a:prstGeom>
        </p:spPr>
        <p:txBody>
          <a:bodyPr lIns="0" tIns="0" rIns="0" bIns="0" anchor="t">
            <a:normAutofit lnSpcReduction="10000"/>
          </a:bodyPr>
          <a:lstStyle/>
          <a:p>
            <a:pPr algn="just" rtl="0"/>
            <a:r>
              <a:rPr lang="en-US" sz="2000" dirty="0">
                <a:solidFill>
                  <a:srgbClr val="FF0000"/>
                </a:solidFill>
                <a:ea typeface="Segoe UI"/>
                <a:cs typeface="Segoe UI"/>
              </a:rPr>
              <a:t>​</a:t>
            </a:r>
          </a:p>
          <a:p>
            <a:pPr algn="just" rtl="0"/>
            <a:r>
              <a:rPr lang="fr-FR" sz="2000" dirty="0">
                <a:solidFill>
                  <a:srgbClr val="FF0000"/>
                </a:solidFill>
                <a:ea typeface="Segoe UI"/>
                <a:cs typeface="Segoe UI"/>
              </a:rPr>
              <a:t>Veillez à prendre connaissance du contenu de cette présentation afin de décider si vous devez ou non l’utiliser dans son intégralité, selon votre contexte, les besoins d’apprentissage ciblés dans ce domaine spécifique, et le temps alloué à la présentation.</a:t>
            </a:r>
            <a:r>
              <a:rPr lang="en-US" sz="2000" dirty="0">
                <a:solidFill>
                  <a:srgbClr val="FF0000"/>
                </a:solidFill>
                <a:ea typeface="Segoe UI"/>
                <a:cs typeface="Segoe UI"/>
              </a:rPr>
              <a:t>​</a:t>
            </a:r>
          </a:p>
          <a:p>
            <a:pPr algn="just" rtl="0"/>
            <a:r>
              <a:rPr lang="fr-FR" sz="2000" dirty="0">
                <a:solidFill>
                  <a:srgbClr val="FF0000"/>
                </a:solidFill>
                <a:ea typeface="Segoe UI"/>
                <a:cs typeface="Segoe UI"/>
              </a:rPr>
              <a:t>Recommandation : pour une durée de 30 minutes, ne pas dépasser 15 à 20 diapositives (30 à 40 pour une durée de 60 minutes). </a:t>
            </a:r>
            <a:r>
              <a:rPr lang="en-US" sz="2000" dirty="0">
                <a:solidFill>
                  <a:srgbClr val="FF0000"/>
                </a:solidFill>
                <a:ea typeface="Segoe UI"/>
                <a:cs typeface="Segoe UI"/>
              </a:rPr>
              <a:t>​</a:t>
            </a:r>
          </a:p>
          <a:p>
            <a:pPr algn="just" rtl="0"/>
            <a:r>
              <a:rPr lang="en-US" sz="2000" dirty="0">
                <a:solidFill>
                  <a:srgbClr val="FF0000"/>
                </a:solidFill>
                <a:ea typeface="Segoe UI"/>
                <a:cs typeface="Segoe UI"/>
              </a:rPr>
              <a:t>​</a:t>
            </a:r>
          </a:p>
          <a:p>
            <a:pPr algn="just" rtl="0"/>
            <a:r>
              <a:rPr lang="fr-FR" sz="2000" dirty="0">
                <a:solidFill>
                  <a:srgbClr val="FF0000"/>
                </a:solidFill>
                <a:ea typeface="Segoe UI"/>
                <a:cs typeface="Segoe UI"/>
              </a:rPr>
              <a:t>Cette présentation peut inclure des diapositives </a:t>
            </a:r>
            <a:r>
              <a:rPr lang="fr-FR" sz="2000" dirty="0">
                <a:solidFill>
                  <a:srgbClr val="FF0000"/>
                </a:solidFill>
                <a:cs typeface="Segoe UI"/>
              </a:rPr>
              <a:t>supplémentaires</a:t>
            </a:r>
            <a:r>
              <a:rPr lang="fr-FR" sz="2000" dirty="0">
                <a:solidFill>
                  <a:srgbClr val="FF0000"/>
                </a:solidFill>
                <a:ea typeface="Segoe UI"/>
                <a:cs typeface="Segoe UI"/>
              </a:rPr>
              <a:t> contenant des remarques à l’intention des animateurs : vous pourrez compléter et/ou personnaliser le contenu de ces diapositives en utilisant des informations adaptées à votre pays.</a:t>
            </a:r>
            <a:endParaRPr sz="2000" dirty="0"/>
          </a:p>
        </p:txBody>
      </p:sp>
      <p:sp>
        <p:nvSpPr>
          <p:cNvPr id="2" name="Title 1">
            <a:extLst>
              <a:ext uri="{FF2B5EF4-FFF2-40B4-BE49-F238E27FC236}">
                <a16:creationId xmlns:a16="http://schemas.microsoft.com/office/drawing/2014/main" id="{975F2BD4-102D-E566-0B16-C9EC167EDE55}"/>
              </a:ext>
            </a:extLst>
          </p:cNvPr>
          <p:cNvSpPr txBox="1">
            <a:spLocks/>
          </p:cNvSpPr>
          <p:nvPr/>
        </p:nvSpPr>
        <p:spPr>
          <a:xfrm>
            <a:off x="437827" y="818147"/>
            <a:ext cx="3354527" cy="1003723"/>
          </a:xfrm>
          <a:prstGeom prst="rect">
            <a:avLst/>
          </a:prstGeom>
        </p:spPr>
        <p:txBody>
          <a:bodyPr lIns="91440" tIns="45720" rIns="91440" bIns="45720" anchor="t"/>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latin typeface="Source Sans Pro Regular"/>
              </a:rPr>
              <a:t>Notes aux  facilitateurs:</a:t>
            </a:r>
          </a:p>
        </p:txBody>
      </p:sp>
      <p:sp>
        <p:nvSpPr>
          <p:cNvPr id="3" name="Rounded Rectangle 9">
            <a:extLst>
              <a:ext uri="{FF2B5EF4-FFF2-40B4-BE49-F238E27FC236}">
                <a16:creationId xmlns:a16="http://schemas.microsoft.com/office/drawing/2014/main" id="{BE3FB4BE-EF30-6259-B02E-40DC73E4C67A}"/>
              </a:ext>
            </a:extLst>
          </p:cNvPr>
          <p:cNvSpPr/>
          <p:nvPr/>
        </p:nvSpPr>
        <p:spPr>
          <a:xfrm flipV="1">
            <a:off x="534080" y="1821870"/>
            <a:ext cx="2203668" cy="96215"/>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dirty="0"/>
          </a:p>
        </p:txBody>
      </p:sp>
    </p:spTree>
    <p:extLst>
      <p:ext uri="{BB962C8B-B14F-4D97-AF65-F5344CB8AC3E}">
        <p14:creationId xmlns:p14="http://schemas.microsoft.com/office/powerpoint/2010/main" val="592652256"/>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426"/>
        <p:cNvGrpSpPr/>
        <p:nvPr/>
      </p:nvGrpSpPr>
      <p:grpSpPr>
        <a:xfrm>
          <a:off x="0" y="0"/>
          <a:ext cx="0" cy="0"/>
          <a:chOff x="0" y="0"/>
          <a:chExt cx="0" cy="0"/>
        </a:xfrm>
      </p:grpSpPr>
      <p:sp>
        <p:nvSpPr>
          <p:cNvPr id="1427" name="Google Shape;1427;g77cecb6c06_0_455"/>
          <p:cNvSpPr txBox="1">
            <a:spLocks noGrp="1"/>
          </p:cNvSpPr>
          <p:nvPr>
            <p:ph type="body" idx="1"/>
          </p:nvPr>
        </p:nvSpPr>
        <p:spPr>
          <a:xfrm>
            <a:off x="419724" y="1101964"/>
            <a:ext cx="11040256" cy="5576154"/>
          </a:xfrm>
          <a:prstGeom prst="rect">
            <a:avLst/>
          </a:prstGeom>
        </p:spPr>
        <p:txBody>
          <a:bodyPr spcFirstLastPara="1" vert="horz" wrap="square" lIns="91425" tIns="45700" rIns="91425" bIns="45700" rtlCol="0" anchor="t" anchorCtr="0">
            <a:noAutofit/>
          </a:bodyPr>
          <a:lstStyle/>
          <a:p>
            <a:pPr marL="76200" algn="just">
              <a:lnSpc>
                <a:spcPct val="100000"/>
              </a:lnSpc>
              <a:spcBef>
                <a:spcPts val="0"/>
              </a:spcBef>
              <a:spcAft>
                <a:spcPts val="600"/>
              </a:spcAft>
              <a:buClr>
                <a:srgbClr val="D46112"/>
              </a:buClr>
              <a:buSzPts val="2400"/>
            </a:pPr>
            <a:r>
              <a:rPr lang="fr" sz="2000" b="1" dirty="0">
                <a:solidFill>
                  <a:srgbClr val="C00000"/>
                </a:solidFill>
                <a:latin typeface="+mn-lt"/>
              </a:rPr>
              <a:t>La gestion des patients décédés, notamment en vue d’une inhumation sans risque et dans la dignité</a:t>
            </a:r>
          </a:p>
          <a:p>
            <a:pPr marL="76200" algn="just">
              <a:lnSpc>
                <a:spcPct val="100000"/>
              </a:lnSpc>
              <a:spcBef>
                <a:spcPts val="0"/>
              </a:spcBef>
              <a:spcAft>
                <a:spcPts val="600"/>
              </a:spcAft>
              <a:buClr>
                <a:srgbClr val="D46112"/>
              </a:buClr>
              <a:buSzPts val="2400"/>
            </a:pPr>
            <a:r>
              <a:rPr lang="fr" sz="2000" dirty="0"/>
              <a:t>Les principales observations comprennent :</a:t>
            </a:r>
            <a:endParaRPr sz="2000" b="1" dirty="0">
              <a:solidFill>
                <a:srgbClr val="D46112"/>
              </a:solidFill>
              <a:latin typeface="+mn-lt"/>
            </a:endParaRPr>
          </a:p>
          <a:p>
            <a:pPr marL="920750" lvl="1" indent="-342900" algn="just">
              <a:lnSpc>
                <a:spcPct val="100000"/>
              </a:lnSpc>
              <a:spcBef>
                <a:spcPts val="0"/>
              </a:spcBef>
              <a:spcAft>
                <a:spcPts val="600"/>
              </a:spcAft>
              <a:buSzPts val="1700"/>
            </a:pPr>
            <a:r>
              <a:rPr lang="fr" sz="2000" dirty="0"/>
              <a:t>Les conseils et l’assistance des </a:t>
            </a:r>
            <a:r>
              <a:rPr lang="fr" sz="2000" dirty="0">
                <a:solidFill>
                  <a:srgbClr val="C00000"/>
                </a:solidFill>
              </a:rPr>
              <a:t>chefs religieux et communautaires </a:t>
            </a:r>
            <a:r>
              <a:rPr lang="fr" sz="2000" dirty="0"/>
              <a:t>devraient être sollicités afin de renforcer la compréhension et l’acceptation de la collecte, de la gestion et de l’identification des cadavres.</a:t>
            </a:r>
            <a:endParaRPr sz="2000" dirty="0"/>
          </a:p>
          <a:p>
            <a:pPr marL="920750" lvl="1" indent="-342900" algn="just">
              <a:lnSpc>
                <a:spcPct val="100000"/>
              </a:lnSpc>
              <a:spcBef>
                <a:spcPts val="0"/>
              </a:spcBef>
              <a:spcAft>
                <a:spcPts val="600"/>
              </a:spcAft>
              <a:buSzPts val="1700"/>
            </a:pPr>
            <a:r>
              <a:rPr lang="fr" sz="2000" dirty="0"/>
              <a:t>Les familles doivent être </a:t>
            </a:r>
            <a:r>
              <a:rPr lang="fr" sz="2000" dirty="0">
                <a:solidFill>
                  <a:srgbClr val="C00000"/>
                </a:solidFill>
              </a:rPr>
              <a:t>informées </a:t>
            </a:r>
            <a:r>
              <a:rPr lang="fr" sz="2000" dirty="0"/>
              <a:t>des résultats de recherche et de l’identification de leurs parents défunts.</a:t>
            </a:r>
            <a:endParaRPr sz="2000" dirty="0"/>
          </a:p>
          <a:p>
            <a:pPr marL="920750" lvl="1" indent="-342900" algn="just">
              <a:lnSpc>
                <a:spcPct val="100000"/>
              </a:lnSpc>
              <a:spcBef>
                <a:spcPts val="0"/>
              </a:spcBef>
              <a:spcAft>
                <a:spcPts val="600"/>
              </a:spcAft>
              <a:buSzPts val="1700"/>
            </a:pPr>
            <a:r>
              <a:rPr lang="fr" sz="2000" dirty="0"/>
              <a:t>Les défunts et les familles endeuillées doivent être </a:t>
            </a:r>
            <a:r>
              <a:rPr lang="fr" sz="2000" dirty="0">
                <a:solidFill>
                  <a:srgbClr val="C00000"/>
                </a:solidFill>
              </a:rPr>
              <a:t>respectés en toutes circonstances</a:t>
            </a:r>
            <a:r>
              <a:rPr lang="fr" sz="2000" dirty="0"/>
              <a:t>. Les besoins culturels et religieux doivent être respectés et les procédures normales de deuil et d’inhumation doivent être autorisées dans la mesure du possible pendant une pandémie.</a:t>
            </a:r>
            <a:endParaRPr sz="2000" dirty="0"/>
          </a:p>
          <a:p>
            <a:pPr marL="920750" lvl="1" indent="-342900" algn="just">
              <a:lnSpc>
                <a:spcPct val="100000"/>
              </a:lnSpc>
              <a:spcBef>
                <a:spcPts val="0"/>
              </a:spcBef>
              <a:spcAft>
                <a:spcPts val="600"/>
              </a:spcAft>
              <a:buSzPts val="1700"/>
            </a:pPr>
            <a:r>
              <a:rPr lang="fr" sz="2000" dirty="0"/>
              <a:t>Si la famille souhaite voir le corps, cela peut être fait moyennant le </a:t>
            </a:r>
            <a:r>
              <a:rPr lang="fr" sz="2000" dirty="0">
                <a:solidFill>
                  <a:srgbClr val="C00000"/>
                </a:solidFill>
              </a:rPr>
              <a:t>strict respect, en toutes circonstances des précautions standard</a:t>
            </a:r>
            <a:r>
              <a:rPr lang="fr" sz="2000" dirty="0"/>
              <a:t>, notamment l’hygiène des mains. Donner à la famille la consigne claire de ne pas toucher ou embrasser le corps . </a:t>
            </a:r>
          </a:p>
          <a:p>
            <a:pPr marL="920750" lvl="1" indent="-342900" algn="just">
              <a:lnSpc>
                <a:spcPct val="100000"/>
              </a:lnSpc>
              <a:spcBef>
                <a:spcPts val="0"/>
              </a:spcBef>
              <a:spcAft>
                <a:spcPts val="600"/>
              </a:spcAft>
              <a:buSzPts val="1700"/>
            </a:pPr>
            <a:r>
              <a:rPr lang="fr" sz="2000" dirty="0"/>
              <a:t>Le </a:t>
            </a:r>
            <a:r>
              <a:rPr lang="fr" sz="2000" dirty="0">
                <a:solidFill>
                  <a:srgbClr val="C00000"/>
                </a:solidFill>
              </a:rPr>
              <a:t>soutien psychosocial </a:t>
            </a:r>
            <a:r>
              <a:rPr lang="fr" sz="2000" dirty="0"/>
              <a:t>doit être sensible aux besoins, à la culture et au contexte et doit tenir compte des mécanismes d’adaptation employés au niveau local.</a:t>
            </a:r>
          </a:p>
          <a:p>
            <a:pPr>
              <a:lnSpc>
                <a:spcPct val="100000"/>
              </a:lnSpc>
              <a:spcBef>
                <a:spcPts val="0"/>
              </a:spcBef>
              <a:spcAft>
                <a:spcPts val="600"/>
              </a:spcAft>
            </a:pPr>
            <a:endParaRPr sz="2000" dirty="0">
              <a:latin typeface="+mn-lt"/>
            </a:endParaRPr>
          </a:p>
          <a:p>
            <a:pPr>
              <a:lnSpc>
                <a:spcPct val="100000"/>
              </a:lnSpc>
              <a:spcBef>
                <a:spcPts val="0"/>
              </a:spcBef>
              <a:spcAft>
                <a:spcPts val="600"/>
              </a:spcAft>
            </a:pPr>
            <a:endParaRPr sz="2000" dirty="0">
              <a:latin typeface="+mn-lt"/>
            </a:endParaRPr>
          </a:p>
          <a:p>
            <a:pPr>
              <a:lnSpc>
                <a:spcPct val="100000"/>
              </a:lnSpc>
              <a:spcBef>
                <a:spcPts val="0"/>
              </a:spcBef>
              <a:spcAft>
                <a:spcPts val="600"/>
              </a:spcAft>
            </a:pPr>
            <a:endParaRPr sz="1400" dirty="0">
              <a:latin typeface="+mn-lt"/>
            </a:endParaRPr>
          </a:p>
          <a:p>
            <a:pPr>
              <a:lnSpc>
                <a:spcPct val="100000"/>
              </a:lnSpc>
              <a:spcBef>
                <a:spcPts val="0"/>
              </a:spcBef>
              <a:spcAft>
                <a:spcPts val="600"/>
              </a:spcAft>
            </a:pPr>
            <a:endParaRPr sz="1400" dirty="0">
              <a:latin typeface="+mn-lt"/>
            </a:endParaRPr>
          </a:p>
          <a:p>
            <a:pPr>
              <a:lnSpc>
                <a:spcPct val="100000"/>
              </a:lnSpc>
              <a:spcBef>
                <a:spcPts val="0"/>
              </a:spcBef>
              <a:spcAft>
                <a:spcPts val="600"/>
              </a:spcAft>
            </a:pPr>
            <a:endParaRPr sz="1400" dirty="0">
              <a:latin typeface="+mn-lt"/>
            </a:endParaRPr>
          </a:p>
          <a:p>
            <a:pPr>
              <a:lnSpc>
                <a:spcPct val="100000"/>
              </a:lnSpc>
              <a:spcBef>
                <a:spcPts val="0"/>
              </a:spcBef>
              <a:spcAft>
                <a:spcPts val="600"/>
              </a:spcAft>
            </a:pPr>
            <a:endParaRPr sz="1400" dirty="0">
              <a:latin typeface="+mn-lt"/>
            </a:endParaRPr>
          </a:p>
        </p:txBody>
      </p:sp>
      <p:sp>
        <p:nvSpPr>
          <p:cNvPr id="1428" name="Google Shape;1428;g77cecb6c06_0_455"/>
          <p:cNvSpPr txBox="1">
            <a:spLocks noGrp="1"/>
          </p:cNvSpPr>
          <p:nvPr>
            <p:ph type="title" idx="4294967295"/>
          </p:nvPr>
        </p:nvSpPr>
        <p:spPr>
          <a:xfrm>
            <a:off x="127416" y="97072"/>
            <a:ext cx="6119813" cy="719138"/>
          </a:xfrm>
          <a:prstGeom prst="rect">
            <a:avLst/>
          </a:prstGeom>
        </p:spPr>
        <p:txBody>
          <a:bodyPr spcFirstLastPara="1" vert="horz" wrap="square" lIns="91425" tIns="45700" rIns="91425" bIns="45700" rtlCol="0" anchor="ctr" anchorCtr="0">
            <a:noAutofit/>
          </a:bodyPr>
          <a:lstStyle/>
          <a:p>
            <a:pPr>
              <a:spcBef>
                <a:spcPts val="0"/>
              </a:spcBef>
            </a:pPr>
            <a:r>
              <a:rPr lang="fr" sz="2800" dirty="0"/>
              <a:t>L’engagement communautaire revêt une importance capitale pendant</a:t>
            </a:r>
            <a:endParaRPr sz="2800" dirty="0"/>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432"/>
        <p:cNvGrpSpPr/>
        <p:nvPr/>
      </p:nvGrpSpPr>
      <p:grpSpPr>
        <a:xfrm>
          <a:off x="0" y="0"/>
          <a:ext cx="0" cy="0"/>
          <a:chOff x="0" y="0"/>
          <a:chExt cx="0" cy="0"/>
        </a:xfrm>
      </p:grpSpPr>
      <p:sp>
        <p:nvSpPr>
          <p:cNvPr id="1434" name="Google Shape;1434;g7510dbd89e_7_296"/>
          <p:cNvSpPr txBox="1">
            <a:spLocks noGrp="1"/>
          </p:cNvSpPr>
          <p:nvPr>
            <p:ph type="body" idx="1"/>
          </p:nvPr>
        </p:nvSpPr>
        <p:spPr>
          <a:xfrm>
            <a:off x="4452079" y="1013644"/>
            <a:ext cx="6977921" cy="4830711"/>
          </a:xfrm>
          <a:prstGeom prst="rect">
            <a:avLst/>
          </a:prstGeom>
          <a:noFill/>
          <a:ln>
            <a:noFill/>
          </a:ln>
        </p:spPr>
        <p:txBody>
          <a:bodyPr spcFirstLastPara="1" vert="horz" wrap="square" lIns="91425" tIns="45700" rIns="91425" bIns="45700" rtlCol="0" anchor="t" anchorCtr="0">
            <a:noAutofit/>
          </a:bodyPr>
          <a:lstStyle/>
          <a:p>
            <a:pPr algn="just">
              <a:spcBef>
                <a:spcPts val="0"/>
              </a:spcBef>
              <a:spcAft>
                <a:spcPts val="0"/>
              </a:spcAft>
              <a:buClr>
                <a:srgbClr val="002060"/>
              </a:buClr>
              <a:buSzPts val="3200"/>
            </a:pPr>
            <a:r>
              <a:rPr lang="fr" sz="2400" b="1" dirty="0">
                <a:solidFill>
                  <a:srgbClr val="C00000"/>
                </a:solidFill>
              </a:rPr>
              <a:t>Qu’avons nous appris jusqu’à présent (1) </a:t>
            </a:r>
          </a:p>
          <a:p>
            <a:pPr algn="just">
              <a:spcBef>
                <a:spcPts val="0"/>
              </a:spcBef>
              <a:spcAft>
                <a:spcPts val="0"/>
              </a:spcAft>
              <a:buClr>
                <a:srgbClr val="002060"/>
              </a:buClr>
              <a:buSzPts val="3200"/>
            </a:pPr>
            <a:endParaRPr sz="2400" dirty="0">
              <a:solidFill>
                <a:srgbClr val="C00000"/>
              </a:solidFill>
            </a:endParaRPr>
          </a:p>
          <a:p>
            <a:pPr marL="342900" indent="-342900" algn="just">
              <a:spcBef>
                <a:spcPts val="640"/>
              </a:spcBef>
              <a:spcAft>
                <a:spcPts val="0"/>
              </a:spcAft>
              <a:buClr>
                <a:srgbClr val="10253F"/>
              </a:buClr>
              <a:buSzPct val="100000"/>
              <a:buChar char="•"/>
            </a:pPr>
            <a:r>
              <a:rPr lang="fr" sz="2400" dirty="0"/>
              <a:t>Associer aux activités des acteurs locaux jouissant de la confiance de la communauté, à titre d’exemple les chefs religieux et les anciens entre autres. </a:t>
            </a:r>
            <a:endParaRPr sz="2400" dirty="0"/>
          </a:p>
          <a:p>
            <a:pPr marL="342900" indent="-342900" algn="just">
              <a:spcBef>
                <a:spcPts val="640"/>
              </a:spcBef>
              <a:spcAft>
                <a:spcPts val="0"/>
              </a:spcAft>
              <a:buClr>
                <a:srgbClr val="10253F"/>
              </a:buClr>
              <a:buSzPct val="100000"/>
              <a:buChar char="•"/>
            </a:pPr>
            <a:r>
              <a:rPr lang="fr" sz="2400" dirty="0"/>
              <a:t>Connaître et comprendre les coutumes locales en rapport avec des activités pouvant causer la propagation de la maladie.</a:t>
            </a:r>
            <a:endParaRPr sz="2400" dirty="0"/>
          </a:p>
          <a:p>
            <a:pPr marL="342900" indent="-342900" algn="just">
              <a:spcBef>
                <a:spcPts val="640"/>
              </a:spcBef>
              <a:spcAft>
                <a:spcPts val="0"/>
              </a:spcAft>
              <a:buClr>
                <a:srgbClr val="10253F"/>
              </a:buClr>
              <a:buSzPct val="100000"/>
              <a:buChar char="•"/>
            </a:pPr>
            <a:r>
              <a:rPr lang="fr" sz="2400" dirty="0"/>
              <a:t>Être bien acclimaté à la dynamique et à la structure de la communauté. Tenir compte des conflits et des tensions existantes.</a:t>
            </a:r>
            <a:endParaRPr sz="2400" dirty="0"/>
          </a:p>
        </p:txBody>
      </p:sp>
      <p:sp>
        <p:nvSpPr>
          <p:cNvPr id="1433" name="Google Shape;1433;g7510dbd89e_7_296"/>
          <p:cNvSpPr txBox="1">
            <a:spLocks noGrp="1"/>
          </p:cNvSpPr>
          <p:nvPr>
            <p:ph type="title" idx="4294967295"/>
          </p:nvPr>
        </p:nvSpPr>
        <p:spPr>
          <a:xfrm>
            <a:off x="322288" y="314793"/>
            <a:ext cx="3904938" cy="933138"/>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dk1"/>
              </a:buClr>
            </a:pPr>
            <a:r>
              <a:rPr lang="fr-FR" sz="3200" dirty="0"/>
              <a:t>Leçons apprises (Ebola, COVID-19, etc.)</a:t>
            </a:r>
            <a:endParaRPr sz="3200" dirty="0"/>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438"/>
        <p:cNvGrpSpPr/>
        <p:nvPr/>
      </p:nvGrpSpPr>
      <p:grpSpPr>
        <a:xfrm>
          <a:off x="0" y="0"/>
          <a:ext cx="0" cy="0"/>
          <a:chOff x="0" y="0"/>
          <a:chExt cx="0" cy="0"/>
        </a:xfrm>
      </p:grpSpPr>
      <p:sp>
        <p:nvSpPr>
          <p:cNvPr id="1440" name="Google Shape;1440;g7510dbd89e_7_301"/>
          <p:cNvSpPr txBox="1">
            <a:spLocks noGrp="1"/>
          </p:cNvSpPr>
          <p:nvPr>
            <p:ph type="body" idx="1"/>
          </p:nvPr>
        </p:nvSpPr>
        <p:spPr>
          <a:xfrm>
            <a:off x="4227227" y="1425822"/>
            <a:ext cx="7335995" cy="4006356"/>
          </a:xfrm>
          <a:prstGeom prst="rect">
            <a:avLst/>
          </a:prstGeom>
          <a:noFill/>
          <a:ln>
            <a:noFill/>
          </a:ln>
        </p:spPr>
        <p:txBody>
          <a:bodyPr spcFirstLastPara="1" vert="horz" wrap="square" lIns="91425" tIns="45700" rIns="91425" bIns="45700" rtlCol="0" anchor="t" anchorCtr="0">
            <a:noAutofit/>
          </a:bodyPr>
          <a:lstStyle/>
          <a:p>
            <a:pPr algn="just">
              <a:spcBef>
                <a:spcPts val="0"/>
              </a:spcBef>
              <a:spcAft>
                <a:spcPts val="0"/>
              </a:spcAft>
              <a:buClr>
                <a:srgbClr val="10253F"/>
              </a:buClr>
              <a:buSzPts val="3200"/>
            </a:pPr>
            <a:r>
              <a:rPr lang="fr" sz="2400" b="1" dirty="0">
                <a:solidFill>
                  <a:srgbClr val="C00000"/>
                </a:solidFill>
              </a:rPr>
              <a:t>Qu’avons nous appris jusqu’à présent (2) </a:t>
            </a:r>
          </a:p>
          <a:p>
            <a:pPr algn="just">
              <a:spcBef>
                <a:spcPts val="0"/>
              </a:spcBef>
              <a:spcAft>
                <a:spcPts val="0"/>
              </a:spcAft>
              <a:buClr>
                <a:srgbClr val="10253F"/>
              </a:buClr>
              <a:buSzPts val="3200"/>
            </a:pPr>
            <a:endParaRPr lang="en-US" sz="2400" dirty="0">
              <a:solidFill>
                <a:srgbClr val="C00000"/>
              </a:solidFill>
            </a:endParaRPr>
          </a:p>
          <a:p>
            <a:pPr marL="342900" indent="-342900" algn="just">
              <a:spcBef>
                <a:spcPts val="0"/>
              </a:spcBef>
              <a:spcAft>
                <a:spcPts val="0"/>
              </a:spcAft>
              <a:buClr>
                <a:srgbClr val="10253F"/>
              </a:buClr>
              <a:buSzPct val="100000"/>
              <a:buChar char="•"/>
            </a:pPr>
            <a:r>
              <a:rPr lang="fr" sz="2400" dirty="0"/>
              <a:t>Tenir compte du public cible pendant les séances de communication.  Adapter le message à diffuser au contexte afin de gagner plus facilement la confiance de la communauté. </a:t>
            </a:r>
            <a:endParaRPr sz="2400" dirty="0"/>
          </a:p>
          <a:p>
            <a:pPr marL="342900" indent="-342900" algn="just">
              <a:spcBef>
                <a:spcPts val="640"/>
              </a:spcBef>
              <a:spcAft>
                <a:spcPts val="0"/>
              </a:spcAft>
              <a:buClr>
                <a:srgbClr val="10253F"/>
              </a:buClr>
              <a:buSzPct val="100000"/>
              <a:buChar char="•"/>
            </a:pPr>
            <a:r>
              <a:rPr lang="fr" sz="2400" dirty="0"/>
              <a:t>Communiquer avec la communauté et expliquer les risques ainsi que les façons de les prévenir permet de renforcer l’acceptation par la communauté. </a:t>
            </a:r>
            <a:endParaRPr sz="2400" dirty="0"/>
          </a:p>
          <a:p>
            <a:pPr marL="342900" indent="-342900" algn="just">
              <a:spcBef>
                <a:spcPts val="640"/>
              </a:spcBef>
              <a:spcAft>
                <a:spcPts val="0"/>
              </a:spcAft>
              <a:buClr>
                <a:srgbClr val="10253F"/>
              </a:buClr>
              <a:buSzPct val="100000"/>
              <a:buChar char="•"/>
            </a:pPr>
            <a:r>
              <a:rPr lang="fr" sz="2400" dirty="0"/>
              <a:t>Discuter des rumeurs qui circulent car elles font partie des facteurs à prendre en compte.</a:t>
            </a:r>
            <a:endParaRPr sz="2400" dirty="0"/>
          </a:p>
        </p:txBody>
      </p:sp>
      <p:sp>
        <p:nvSpPr>
          <p:cNvPr id="4" name="Google Shape;1433;g7510dbd89e_7_296">
            <a:extLst>
              <a:ext uri="{FF2B5EF4-FFF2-40B4-BE49-F238E27FC236}">
                <a16:creationId xmlns:a16="http://schemas.microsoft.com/office/drawing/2014/main" id="{B681420D-75A9-4F25-908A-1903B7F6C04B}"/>
              </a:ext>
            </a:extLst>
          </p:cNvPr>
          <p:cNvSpPr txBox="1">
            <a:spLocks/>
          </p:cNvSpPr>
          <p:nvPr/>
        </p:nvSpPr>
        <p:spPr>
          <a:xfrm>
            <a:off x="322288" y="314793"/>
            <a:ext cx="3904938" cy="933138"/>
          </a:xfrm>
          <a:prstGeom prst="rect">
            <a:avLst/>
          </a:prstGeom>
          <a:noFill/>
          <a:ln w="12700">
            <a:noFill/>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spcFirstLastPara="1" vert="horz" wrap="square" lIns="91425" tIns="45700" rIns="91425" bIns="45700" rtlCol="0" anchor="ctr" anchorCtr="0">
            <a:noAutofit/>
          </a:bodyPr>
          <a:lstStyle>
            <a:lvl1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a:buClr>
                <a:schemeClr val="dk1"/>
              </a:buClr>
            </a:pPr>
            <a:r>
              <a:rPr lang="fr-FR" sz="3200"/>
              <a:t>Leçons apprises (Ebola, COVID-19, etc.)</a:t>
            </a:r>
            <a:endParaRPr lang="fr-FR" sz="3200" dirty="0"/>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444"/>
        <p:cNvGrpSpPr/>
        <p:nvPr/>
      </p:nvGrpSpPr>
      <p:grpSpPr>
        <a:xfrm>
          <a:off x="0" y="0"/>
          <a:ext cx="0" cy="0"/>
          <a:chOff x="0" y="0"/>
          <a:chExt cx="0" cy="0"/>
        </a:xfrm>
      </p:grpSpPr>
      <p:sp>
        <p:nvSpPr>
          <p:cNvPr id="1446" name="Google Shape;1446;g7510dbd89e_7_306"/>
          <p:cNvSpPr txBox="1">
            <a:spLocks noGrp="1"/>
          </p:cNvSpPr>
          <p:nvPr>
            <p:ph type="body" idx="1"/>
          </p:nvPr>
        </p:nvSpPr>
        <p:spPr>
          <a:xfrm>
            <a:off x="4362138" y="842962"/>
            <a:ext cx="7322695" cy="5546726"/>
          </a:xfrm>
          <a:prstGeom prst="rect">
            <a:avLst/>
          </a:prstGeom>
          <a:noFill/>
          <a:ln>
            <a:noFill/>
          </a:ln>
        </p:spPr>
        <p:txBody>
          <a:bodyPr spcFirstLastPara="1" vert="horz" wrap="square" lIns="91425" tIns="45700" rIns="91425" bIns="45700" rtlCol="0" anchor="t" anchorCtr="0">
            <a:noAutofit/>
          </a:bodyPr>
          <a:lstStyle/>
          <a:p>
            <a:pPr algn="just">
              <a:spcBef>
                <a:spcPts val="0"/>
              </a:spcBef>
              <a:spcAft>
                <a:spcPts val="0"/>
              </a:spcAft>
              <a:buClr>
                <a:srgbClr val="10253F"/>
              </a:buClr>
              <a:buSzPts val="3200"/>
            </a:pPr>
            <a:r>
              <a:rPr lang="fr" sz="2400" b="1" dirty="0">
                <a:solidFill>
                  <a:srgbClr val="C00000"/>
                </a:solidFill>
              </a:rPr>
              <a:t>Qu’avons nous appris jusqu’à présent (3) </a:t>
            </a:r>
          </a:p>
          <a:p>
            <a:pPr algn="just">
              <a:spcBef>
                <a:spcPts val="0"/>
              </a:spcBef>
              <a:spcAft>
                <a:spcPts val="0"/>
              </a:spcAft>
              <a:buClr>
                <a:srgbClr val="10253F"/>
              </a:buClr>
              <a:buSzPts val="3200"/>
            </a:pPr>
            <a:endParaRPr lang="en-US" sz="2400" dirty="0">
              <a:solidFill>
                <a:srgbClr val="D46112"/>
              </a:solidFill>
            </a:endParaRPr>
          </a:p>
          <a:p>
            <a:pPr marL="342900" indent="-342900" algn="just">
              <a:spcBef>
                <a:spcPts val="0"/>
              </a:spcBef>
              <a:spcAft>
                <a:spcPts val="0"/>
              </a:spcAft>
              <a:buClr>
                <a:srgbClr val="10253F"/>
              </a:buClr>
              <a:buSzPct val="100000"/>
              <a:buChar char="•"/>
            </a:pPr>
            <a:r>
              <a:rPr lang="fr" sz="2400" dirty="0"/>
              <a:t>La méfiance à l’égard de certains acteurs ou de certaines autorités peut avoir un impact sur l’acceptation de la communauté. </a:t>
            </a:r>
            <a:endParaRPr sz="2400" dirty="0"/>
          </a:p>
          <a:p>
            <a:pPr marL="342900" indent="-342900" algn="just">
              <a:spcBef>
                <a:spcPts val="640"/>
              </a:spcBef>
              <a:spcAft>
                <a:spcPts val="0"/>
              </a:spcAft>
              <a:buClr>
                <a:srgbClr val="10253F"/>
              </a:buClr>
              <a:buSzPct val="100000"/>
              <a:buChar char="•"/>
            </a:pPr>
            <a:r>
              <a:rPr lang="fr" sz="2400" dirty="0"/>
              <a:t>Adapter la riposte de sorte à permettre aux membres de la communauté de poursuivre leurs pratiques traditionnelles, mais selon un mode qui réduit le risque de transmission des maladies. </a:t>
            </a:r>
          </a:p>
          <a:p>
            <a:pPr marL="342900" indent="-342900" algn="just">
              <a:spcBef>
                <a:spcPts val="0"/>
              </a:spcBef>
              <a:spcAft>
                <a:spcPts val="0"/>
              </a:spcAft>
              <a:buClr>
                <a:srgbClr val="10253F"/>
              </a:buClr>
              <a:buSzPct val="100000"/>
              <a:buChar char="•"/>
            </a:pPr>
            <a:r>
              <a:rPr lang="fr" sz="2400" dirty="0"/>
              <a:t>La communauté peut apporter une contribution positive à la riposte. Rester alerte, saisir et exploiter les opportunités</a:t>
            </a:r>
          </a:p>
          <a:p>
            <a:pPr marL="342900" indent="-342900" algn="just">
              <a:spcBef>
                <a:spcPts val="640"/>
              </a:spcBef>
              <a:spcAft>
                <a:spcPts val="0"/>
              </a:spcAft>
              <a:buClr>
                <a:srgbClr val="10253F"/>
              </a:buClr>
              <a:buSzPct val="100000"/>
              <a:buChar char="•"/>
            </a:pPr>
            <a:r>
              <a:rPr lang="fr" sz="2400" dirty="0"/>
              <a:t>Nos propres préjugés et partis pris culturels peuvent avoir un impact sur notre façon de travailler. Il est important de toujours garder ces contraintes à l’esprit. </a:t>
            </a:r>
          </a:p>
          <a:p>
            <a:pPr marL="342900" indent="-342900">
              <a:spcBef>
                <a:spcPts val="640"/>
              </a:spcBef>
              <a:spcAft>
                <a:spcPts val="0"/>
              </a:spcAft>
              <a:buClr>
                <a:srgbClr val="10253F"/>
              </a:buClr>
              <a:buSzPts val="3200"/>
              <a:buChar char="•"/>
            </a:pPr>
            <a:endParaRPr sz="2000" dirty="0"/>
          </a:p>
          <a:p>
            <a:pPr>
              <a:spcBef>
                <a:spcPts val="640"/>
              </a:spcBef>
              <a:spcAft>
                <a:spcPts val="0"/>
              </a:spcAft>
              <a:buClr>
                <a:srgbClr val="10253F"/>
              </a:buClr>
              <a:buSzPts val="3200"/>
            </a:pPr>
            <a:endParaRPr sz="2000" dirty="0"/>
          </a:p>
        </p:txBody>
      </p:sp>
      <p:sp>
        <p:nvSpPr>
          <p:cNvPr id="4" name="Google Shape;1433;g7510dbd89e_7_296">
            <a:extLst>
              <a:ext uri="{FF2B5EF4-FFF2-40B4-BE49-F238E27FC236}">
                <a16:creationId xmlns:a16="http://schemas.microsoft.com/office/drawing/2014/main" id="{9CC535A7-1FBF-4269-B2AD-69D5CE6392FF}"/>
              </a:ext>
            </a:extLst>
          </p:cNvPr>
          <p:cNvSpPr txBox="1">
            <a:spLocks/>
          </p:cNvSpPr>
          <p:nvPr/>
        </p:nvSpPr>
        <p:spPr>
          <a:xfrm>
            <a:off x="322288" y="314793"/>
            <a:ext cx="3904938" cy="933138"/>
          </a:xfrm>
          <a:prstGeom prst="rect">
            <a:avLst/>
          </a:prstGeom>
          <a:noFill/>
          <a:ln w="12700">
            <a:noFill/>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spcFirstLastPara="1" vert="horz" wrap="square" lIns="91425" tIns="45700" rIns="91425" bIns="45700" rtlCol="0" anchor="ctr" anchorCtr="0">
            <a:noAutofit/>
          </a:bodyPr>
          <a:lstStyle>
            <a:lvl1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a:buClr>
                <a:schemeClr val="dk1"/>
              </a:buClr>
            </a:pPr>
            <a:r>
              <a:rPr lang="fr-FR" sz="3200"/>
              <a:t>Leçons apprises (Ebola, COVID-19, etc.)</a:t>
            </a:r>
            <a:endParaRPr lang="fr-FR" sz="3200" dirty="0"/>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242"/>
        <p:cNvGrpSpPr/>
        <p:nvPr/>
      </p:nvGrpSpPr>
      <p:grpSpPr>
        <a:xfrm>
          <a:off x="0" y="0"/>
          <a:ext cx="0" cy="0"/>
          <a:chOff x="0" y="0"/>
          <a:chExt cx="0" cy="0"/>
        </a:xfrm>
      </p:grpSpPr>
      <p:sp>
        <p:nvSpPr>
          <p:cNvPr id="1244" name="Google Shape;1244;g77cecb61f7_6_0"/>
          <p:cNvSpPr txBox="1">
            <a:spLocks noGrp="1"/>
          </p:cNvSpPr>
          <p:nvPr>
            <p:ph type="body" sz="quarter" idx="13"/>
          </p:nvPr>
        </p:nvSpPr>
        <p:spPr>
          <a:xfrm>
            <a:off x="1349072" y="1898946"/>
            <a:ext cx="9493856" cy="1182793"/>
          </a:xfrm>
          <a:prstGeom prst="rect">
            <a:avLst/>
          </a:prstGeom>
          <a:noFill/>
          <a:ln>
            <a:noFill/>
          </a:ln>
        </p:spPr>
        <p:txBody>
          <a:bodyPr spcFirstLastPara="1" vert="horz" wrap="square" lIns="91425" tIns="45700" rIns="91425" bIns="45700" rtlCol="0" anchor="t" anchorCtr="0">
            <a:noAutofit/>
          </a:bodyPr>
          <a:lstStyle/>
          <a:p>
            <a:pPr marL="25400" algn="ctr">
              <a:lnSpc>
                <a:spcPct val="100000"/>
              </a:lnSpc>
              <a:spcBef>
                <a:spcPts val="0"/>
              </a:spcBef>
              <a:spcAft>
                <a:spcPts val="0"/>
              </a:spcAft>
              <a:buClr>
                <a:schemeClr val="bg1"/>
              </a:buClr>
              <a:buSzPts val="2400"/>
            </a:pPr>
            <a:r>
              <a:rPr lang="fr" sz="3600" b="1" dirty="0">
                <a:solidFill>
                  <a:schemeClr val="bg1"/>
                </a:solidFill>
                <a:latin typeface="+mn-lt"/>
              </a:rPr>
              <a:t>5. Les outils permettant d’engager la communauté dans une discussion</a:t>
            </a:r>
            <a:endParaRPr sz="3600" b="1" dirty="0">
              <a:solidFill>
                <a:schemeClr val="bg1"/>
              </a:solidFill>
              <a:latin typeface="+mn-lt"/>
            </a:endParaRPr>
          </a:p>
        </p:txBody>
      </p:sp>
    </p:spTree>
    <p:extLst>
      <p:ext uri="{BB962C8B-B14F-4D97-AF65-F5344CB8AC3E}">
        <p14:creationId xmlns:p14="http://schemas.microsoft.com/office/powerpoint/2010/main" val="28605983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457"/>
        <p:cNvGrpSpPr/>
        <p:nvPr/>
      </p:nvGrpSpPr>
      <p:grpSpPr>
        <a:xfrm>
          <a:off x="0" y="0"/>
          <a:ext cx="0" cy="0"/>
          <a:chOff x="0" y="0"/>
          <a:chExt cx="0" cy="0"/>
        </a:xfrm>
      </p:grpSpPr>
      <p:sp>
        <p:nvSpPr>
          <p:cNvPr id="1458" name="Google Shape;1458;g7510dbd89e_7_283"/>
          <p:cNvSpPr txBox="1">
            <a:spLocks noGrp="1"/>
          </p:cNvSpPr>
          <p:nvPr>
            <p:ph type="title" idx="4294967295"/>
          </p:nvPr>
        </p:nvSpPr>
        <p:spPr>
          <a:xfrm>
            <a:off x="0" y="92076"/>
            <a:ext cx="10972800" cy="420324"/>
          </a:xfrm>
          <a:prstGeom prst="rect">
            <a:avLst/>
          </a:prstGeom>
          <a:noFill/>
          <a:ln>
            <a:noFill/>
          </a:ln>
        </p:spPr>
        <p:txBody>
          <a:bodyPr spcFirstLastPara="1" vert="horz" wrap="square" lIns="91425" tIns="45700" rIns="91425" bIns="45700" rtlCol="0" anchor="ctr" anchorCtr="0">
            <a:noAutofit/>
          </a:bodyPr>
          <a:lstStyle/>
          <a:p>
            <a:pPr>
              <a:spcBef>
                <a:spcPts val="0"/>
              </a:spcBef>
            </a:pPr>
            <a:r>
              <a:rPr lang="fr" sz="2400" dirty="0">
                <a:solidFill>
                  <a:schemeClr val="bg1"/>
                </a:solidFill>
              </a:rPr>
              <a:t>Exemples d’outils facilitant les échangent avec les communautés (1)</a:t>
            </a:r>
            <a:endParaRPr sz="2400" dirty="0">
              <a:solidFill>
                <a:schemeClr val="bg1"/>
              </a:solidFill>
            </a:endParaRPr>
          </a:p>
        </p:txBody>
      </p:sp>
      <p:graphicFrame>
        <p:nvGraphicFramePr>
          <p:cNvPr id="1459" name="Google Shape;1459;g7510dbd89e_7_283"/>
          <p:cNvGraphicFramePr/>
          <p:nvPr>
            <p:extLst>
              <p:ext uri="{D42A27DB-BD31-4B8C-83A1-F6EECF244321}">
                <p14:modId xmlns:p14="http://schemas.microsoft.com/office/powerpoint/2010/main" val="2061640217"/>
              </p:ext>
            </p:extLst>
          </p:nvPr>
        </p:nvGraphicFramePr>
        <p:xfrm>
          <a:off x="1544665" y="1463244"/>
          <a:ext cx="8839200" cy="4444010"/>
        </p:xfrm>
        <a:graphic>
          <a:graphicData uri="http://schemas.openxmlformats.org/drawingml/2006/table">
            <a:tbl>
              <a:tblPr>
                <a:noFill/>
                <a:tableStyleId>{78B45874-D4E5-4806-A383-B8B61E3C7CF4}</a:tableStyleId>
              </a:tblPr>
              <a:tblGrid>
                <a:gridCol w="1800575">
                  <a:extLst>
                    <a:ext uri="{9D8B030D-6E8A-4147-A177-3AD203B41FA5}">
                      <a16:colId xmlns:a16="http://schemas.microsoft.com/office/drawing/2014/main" val="20000"/>
                    </a:ext>
                  </a:extLst>
                </a:gridCol>
                <a:gridCol w="7038625">
                  <a:extLst>
                    <a:ext uri="{9D8B030D-6E8A-4147-A177-3AD203B41FA5}">
                      <a16:colId xmlns:a16="http://schemas.microsoft.com/office/drawing/2014/main" val="20001"/>
                    </a:ext>
                  </a:extLst>
                </a:gridCol>
              </a:tblGrid>
              <a:tr h="303810">
                <a:tc>
                  <a:txBody>
                    <a:bodyPr/>
                    <a:lstStyle/>
                    <a:p>
                      <a:pPr marL="0" marR="0" lvl="0" indent="0" algn="l" rtl="0">
                        <a:lnSpc>
                          <a:spcPct val="115000"/>
                        </a:lnSpc>
                        <a:spcBef>
                          <a:spcPts val="0"/>
                        </a:spcBef>
                        <a:spcAft>
                          <a:spcPts val="0"/>
                        </a:spcAft>
                        <a:buNone/>
                      </a:pPr>
                      <a:r>
                        <a:rPr lang="fr" sz="1600" b="1" u="none" strike="noStrike" cap="none" dirty="0">
                          <a:solidFill>
                            <a:srgbClr val="FFFFFF"/>
                          </a:solidFill>
                          <a:latin typeface="Calibri"/>
                          <a:ea typeface="Calibri"/>
                          <a:cs typeface="Calibri"/>
                          <a:sym typeface="Calibri"/>
                        </a:rPr>
                        <a:t>Outils</a:t>
                      </a:r>
                      <a:endParaRPr sz="1600" u="none" strike="noStrike" cap="none" dirty="0">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70C0"/>
                    </a:solidFill>
                  </a:tcPr>
                </a:tc>
                <a:tc>
                  <a:txBody>
                    <a:bodyPr/>
                    <a:lstStyle/>
                    <a:p>
                      <a:pPr marL="0" marR="0" lvl="0" indent="0" algn="l" rtl="0">
                        <a:lnSpc>
                          <a:spcPct val="115000"/>
                        </a:lnSpc>
                        <a:spcBef>
                          <a:spcPts val="0"/>
                        </a:spcBef>
                        <a:spcAft>
                          <a:spcPts val="0"/>
                        </a:spcAft>
                        <a:buNone/>
                      </a:pPr>
                      <a:r>
                        <a:rPr lang="fr" sz="1600" b="1" u="none" strike="noStrike" cap="none">
                          <a:solidFill>
                            <a:srgbClr val="FFFFFF"/>
                          </a:solidFill>
                          <a:latin typeface="Calibri"/>
                          <a:ea typeface="Calibri"/>
                          <a:cs typeface="Calibri"/>
                          <a:sym typeface="Calibri"/>
                        </a:rPr>
                        <a:t>Objet</a:t>
                      </a:r>
                      <a:endParaRPr sz="1600" u="none" strike="noStrike" cap="none" dirty="0">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70C0"/>
                    </a:solidFill>
                  </a:tcPr>
                </a:tc>
                <a:extLst>
                  <a:ext uri="{0D108BD9-81ED-4DB2-BD59-A6C34878D82A}">
                    <a16:rowId xmlns:a16="http://schemas.microsoft.com/office/drawing/2014/main" val="10000"/>
                  </a:ext>
                </a:extLst>
              </a:tr>
              <a:tr h="228600">
                <a:tc>
                  <a:txBody>
                    <a:bodyPr/>
                    <a:lstStyle/>
                    <a:p>
                      <a:pPr marL="0" marR="0" lvl="0" indent="0" algn="l" rtl="0">
                        <a:lnSpc>
                          <a:spcPct val="115000"/>
                        </a:lnSpc>
                        <a:spcBef>
                          <a:spcPts val="0"/>
                        </a:spcBef>
                        <a:spcAft>
                          <a:spcPts val="0"/>
                        </a:spcAft>
                        <a:buNone/>
                      </a:pPr>
                      <a:r>
                        <a:rPr lang="fr" sz="1600" b="1" u="none" strike="noStrike" cap="none">
                          <a:latin typeface="Calibri"/>
                          <a:ea typeface="Calibri"/>
                          <a:cs typeface="Calibri"/>
                          <a:sym typeface="Calibri"/>
                        </a:rPr>
                        <a:t>Cartographie de la communauté</a:t>
                      </a:r>
                      <a:endParaRPr sz="1600" u="none" strike="noStrike" cap="none" dirty="0">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AEEF3"/>
                    </a:solidFill>
                  </a:tcPr>
                </a:tc>
                <a:tc>
                  <a:txBody>
                    <a:bodyPr/>
                    <a:lstStyle/>
                    <a:p>
                      <a:pPr marL="0" marR="0" lvl="0" indent="0" algn="l" rtl="0">
                        <a:lnSpc>
                          <a:spcPct val="115000"/>
                        </a:lnSpc>
                        <a:spcBef>
                          <a:spcPts val="0"/>
                        </a:spcBef>
                        <a:spcAft>
                          <a:spcPts val="0"/>
                        </a:spcAft>
                        <a:buNone/>
                      </a:pPr>
                      <a:r>
                        <a:rPr lang="fr" sz="1600" u="none" strike="noStrike" cap="none" dirty="0">
                          <a:latin typeface="Calibri"/>
                          <a:ea typeface="Calibri"/>
                          <a:cs typeface="Calibri"/>
                          <a:sym typeface="Calibri"/>
                        </a:rPr>
                        <a:t>Les membres de la communauté dessinent une carte de leur communauté, montrant les caractéristiques géographiques et les installations vers lesquelles les résidents se tourneraient pendant une épidémie ou une autre catastrophe.</a:t>
                      </a:r>
                      <a:endParaRPr sz="1600" u="none" strike="noStrike" cap="none" dirty="0">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228600">
                <a:tc>
                  <a:txBody>
                    <a:bodyPr/>
                    <a:lstStyle/>
                    <a:p>
                      <a:pPr marL="0" marR="0" lvl="0" indent="0" algn="l" rtl="0">
                        <a:lnSpc>
                          <a:spcPct val="115000"/>
                        </a:lnSpc>
                        <a:spcBef>
                          <a:spcPts val="0"/>
                        </a:spcBef>
                        <a:spcAft>
                          <a:spcPts val="0"/>
                        </a:spcAft>
                        <a:buNone/>
                      </a:pPr>
                      <a:r>
                        <a:rPr lang="fr" sz="1600" b="1" u="none" strike="noStrike" cap="none">
                          <a:latin typeface="Calibri"/>
                          <a:ea typeface="Calibri"/>
                          <a:cs typeface="Calibri"/>
                          <a:sym typeface="Calibri"/>
                        </a:rPr>
                        <a:t>Calendrier des saisons / calendrier des événements</a:t>
                      </a:r>
                      <a:endParaRPr sz="1600" u="none" strike="noStrike" cap="none" dirty="0">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AEEF3"/>
                    </a:solidFill>
                  </a:tcPr>
                </a:tc>
                <a:tc>
                  <a:txBody>
                    <a:bodyPr/>
                    <a:lstStyle/>
                    <a:p>
                      <a:pPr marL="0" marR="0" lvl="0" indent="0" algn="l" rtl="0">
                        <a:lnSpc>
                          <a:spcPct val="115000"/>
                        </a:lnSpc>
                        <a:spcBef>
                          <a:spcPts val="0"/>
                        </a:spcBef>
                        <a:spcAft>
                          <a:spcPts val="0"/>
                        </a:spcAft>
                        <a:buNone/>
                      </a:pPr>
                      <a:r>
                        <a:rPr lang="fr" sz="1600" u="none" strike="noStrike" cap="none" dirty="0">
                          <a:latin typeface="Calibri"/>
                          <a:ea typeface="Calibri"/>
                          <a:cs typeface="Calibri"/>
                          <a:sym typeface="Calibri"/>
                        </a:rPr>
                        <a:t>Les membres de la communauté décrivent les changements en utilisant un calendrier simple pour identifier les périodes de plus grande difficulté ou vulnérabilité. Cette activité peut être utilisée pour créer une chronologie d’un événement particulier, tel qu’une épidémie récente ou une crise passée, afin de découvrir les « forces » de la communauté.</a:t>
                      </a:r>
                      <a:endParaRPr sz="1600" u="none" strike="noStrike" cap="none" dirty="0">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228600">
                <a:tc>
                  <a:txBody>
                    <a:bodyPr/>
                    <a:lstStyle/>
                    <a:p>
                      <a:pPr marL="0" marR="0" lvl="0" indent="0" algn="l" rtl="0">
                        <a:lnSpc>
                          <a:spcPct val="115000"/>
                        </a:lnSpc>
                        <a:spcBef>
                          <a:spcPts val="0"/>
                        </a:spcBef>
                        <a:spcAft>
                          <a:spcPts val="0"/>
                        </a:spcAft>
                        <a:buNone/>
                      </a:pPr>
                      <a:r>
                        <a:rPr lang="fr" sz="1600" b="1" u="none" strike="noStrike" cap="none">
                          <a:latin typeface="Calibri"/>
                          <a:ea typeface="Calibri"/>
                          <a:cs typeface="Calibri"/>
                          <a:sym typeface="Calibri"/>
                        </a:rPr>
                        <a:t>Marche communautaire et suivi</a:t>
                      </a:r>
                      <a:endParaRPr sz="1600" u="none" strike="noStrike" cap="none" dirty="0">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AEEF3"/>
                    </a:solidFill>
                  </a:tcPr>
                </a:tc>
                <a:tc>
                  <a:txBody>
                    <a:bodyPr/>
                    <a:lstStyle/>
                    <a:p>
                      <a:pPr marL="0" marR="0" lvl="0" indent="0" algn="l" rtl="0">
                        <a:lnSpc>
                          <a:spcPct val="115000"/>
                        </a:lnSpc>
                        <a:spcBef>
                          <a:spcPts val="0"/>
                        </a:spcBef>
                        <a:spcAft>
                          <a:spcPts val="0"/>
                        </a:spcAft>
                        <a:buNone/>
                      </a:pPr>
                      <a:r>
                        <a:rPr lang="fr" sz="1600" u="none" strike="noStrike" cap="none">
                          <a:latin typeface="Calibri"/>
                          <a:ea typeface="Calibri"/>
                          <a:cs typeface="Calibri"/>
                          <a:sym typeface="Calibri"/>
                        </a:rPr>
                        <a:t>Parcourez la communauté et observez les pratiques quotidiennes et les ressources communautaires.</a:t>
                      </a:r>
                      <a:endParaRPr sz="1600" u="none" strike="noStrike" cap="none" dirty="0">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228600">
                <a:tc>
                  <a:txBody>
                    <a:bodyPr/>
                    <a:lstStyle/>
                    <a:p>
                      <a:pPr marL="0" marR="0" lvl="0" indent="0" algn="l" rtl="0">
                        <a:lnSpc>
                          <a:spcPct val="115000"/>
                        </a:lnSpc>
                        <a:spcBef>
                          <a:spcPts val="0"/>
                        </a:spcBef>
                        <a:spcAft>
                          <a:spcPts val="0"/>
                        </a:spcAft>
                        <a:buNone/>
                      </a:pPr>
                      <a:r>
                        <a:rPr lang="fr" sz="1600" b="1" u="none" strike="noStrike" cap="none">
                          <a:latin typeface="Calibri"/>
                          <a:ea typeface="Calibri"/>
                          <a:cs typeface="Calibri"/>
                          <a:sym typeface="Calibri"/>
                        </a:rPr>
                        <a:t>Suivi des ménages et des établissements de santé</a:t>
                      </a:r>
                      <a:endParaRPr sz="1600" u="none" strike="noStrike" cap="none" dirty="0">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AEEF3"/>
                    </a:solidFill>
                  </a:tcPr>
                </a:tc>
                <a:tc>
                  <a:txBody>
                    <a:bodyPr/>
                    <a:lstStyle/>
                    <a:p>
                      <a:pPr marL="0" marR="0" lvl="0" indent="0" algn="l" rtl="0">
                        <a:lnSpc>
                          <a:spcPct val="115000"/>
                        </a:lnSpc>
                        <a:spcBef>
                          <a:spcPts val="0"/>
                        </a:spcBef>
                        <a:spcAft>
                          <a:spcPts val="0"/>
                        </a:spcAft>
                        <a:buNone/>
                      </a:pPr>
                      <a:r>
                        <a:rPr lang="fr" sz="1600" u="none" strike="noStrike" cap="none" dirty="0">
                          <a:latin typeface="Calibri"/>
                          <a:ea typeface="Calibri"/>
                          <a:cs typeface="Calibri"/>
                          <a:sym typeface="Calibri"/>
                        </a:rPr>
                        <a:t>Visiter les ménages et observer les pratiques en matières d’assainissement, d’hygiène et de prestation de soins. Visiter des structures spécifiques afin de d’observer les services de santé et les premières actions de riposte.</a:t>
                      </a:r>
                      <a:endParaRPr sz="1600" u="none" strike="noStrike" cap="none" dirty="0">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464"/>
        <p:cNvGrpSpPr/>
        <p:nvPr/>
      </p:nvGrpSpPr>
      <p:grpSpPr>
        <a:xfrm>
          <a:off x="0" y="0"/>
          <a:ext cx="0" cy="0"/>
          <a:chOff x="0" y="0"/>
          <a:chExt cx="0" cy="0"/>
        </a:xfrm>
      </p:grpSpPr>
      <p:sp>
        <p:nvSpPr>
          <p:cNvPr id="1465" name="Google Shape;1465;g7510dbd89e_7_289"/>
          <p:cNvSpPr txBox="1">
            <a:spLocks noGrp="1"/>
          </p:cNvSpPr>
          <p:nvPr>
            <p:ph type="title" idx="4294967295"/>
          </p:nvPr>
        </p:nvSpPr>
        <p:spPr>
          <a:xfrm>
            <a:off x="0" y="92075"/>
            <a:ext cx="10972800" cy="473613"/>
          </a:xfrm>
          <a:prstGeom prst="rect">
            <a:avLst/>
          </a:prstGeom>
          <a:noFill/>
          <a:ln>
            <a:noFill/>
          </a:ln>
        </p:spPr>
        <p:txBody>
          <a:bodyPr spcFirstLastPara="1" vert="horz" wrap="square" lIns="91425" tIns="45700" rIns="91425" bIns="45700" rtlCol="0" anchor="ctr" anchorCtr="0">
            <a:noAutofit/>
          </a:bodyPr>
          <a:lstStyle/>
          <a:p>
            <a:pPr>
              <a:spcBef>
                <a:spcPts val="0"/>
              </a:spcBef>
            </a:pPr>
            <a:r>
              <a:rPr lang="fr" sz="2400" dirty="0"/>
              <a:t>Exemples d’outils facilitant les échanges avec les communautés (2)</a:t>
            </a:r>
            <a:endParaRPr sz="2400" dirty="0"/>
          </a:p>
        </p:txBody>
      </p:sp>
      <p:graphicFrame>
        <p:nvGraphicFramePr>
          <p:cNvPr id="1466" name="Google Shape;1466;g7510dbd89e_7_289"/>
          <p:cNvGraphicFramePr/>
          <p:nvPr>
            <p:extLst>
              <p:ext uri="{D42A27DB-BD31-4B8C-83A1-F6EECF244321}">
                <p14:modId xmlns:p14="http://schemas.microsoft.com/office/powerpoint/2010/main" val="2515582630"/>
              </p:ext>
            </p:extLst>
          </p:nvPr>
        </p:nvGraphicFramePr>
        <p:xfrm>
          <a:off x="1582118" y="1818060"/>
          <a:ext cx="8839200" cy="4156710"/>
        </p:xfrm>
        <a:graphic>
          <a:graphicData uri="http://schemas.openxmlformats.org/drawingml/2006/table">
            <a:tbl>
              <a:tblPr>
                <a:noFill/>
                <a:tableStyleId>{78B45874-D4E5-4806-A383-B8B61E3C7CF4}</a:tableStyleId>
              </a:tblPr>
              <a:tblGrid>
                <a:gridCol w="1817798">
                  <a:extLst>
                    <a:ext uri="{9D8B030D-6E8A-4147-A177-3AD203B41FA5}">
                      <a16:colId xmlns:a16="http://schemas.microsoft.com/office/drawing/2014/main" val="20000"/>
                    </a:ext>
                  </a:extLst>
                </a:gridCol>
                <a:gridCol w="7021402">
                  <a:extLst>
                    <a:ext uri="{9D8B030D-6E8A-4147-A177-3AD203B41FA5}">
                      <a16:colId xmlns:a16="http://schemas.microsoft.com/office/drawing/2014/main" val="20001"/>
                    </a:ext>
                  </a:extLst>
                </a:gridCol>
              </a:tblGrid>
              <a:tr h="228600">
                <a:tc>
                  <a:txBody>
                    <a:bodyPr/>
                    <a:lstStyle/>
                    <a:p>
                      <a:pPr marL="0" marR="0" lvl="0" indent="0" algn="l" rtl="0">
                        <a:lnSpc>
                          <a:spcPct val="115000"/>
                        </a:lnSpc>
                        <a:spcBef>
                          <a:spcPts val="0"/>
                        </a:spcBef>
                        <a:spcAft>
                          <a:spcPts val="0"/>
                        </a:spcAft>
                        <a:buNone/>
                      </a:pPr>
                      <a:r>
                        <a:rPr lang="fr" sz="1600" b="1" u="none" strike="noStrike" cap="none" dirty="0">
                          <a:latin typeface="Calibri"/>
                          <a:ea typeface="Calibri"/>
                          <a:cs typeface="Calibri"/>
                          <a:sym typeface="Calibri"/>
                        </a:rPr>
                        <a:t>Groupes de discussion</a:t>
                      </a:r>
                      <a:endParaRPr sz="1600" u="none" strike="noStrike" cap="none" dirty="0">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AEEF3"/>
                    </a:solidFill>
                  </a:tcPr>
                </a:tc>
                <a:tc>
                  <a:txBody>
                    <a:bodyPr/>
                    <a:lstStyle/>
                    <a:p>
                      <a:pPr marL="0" marR="0" lvl="0" indent="0" algn="l" rtl="0">
                        <a:lnSpc>
                          <a:spcPct val="115000"/>
                        </a:lnSpc>
                        <a:spcBef>
                          <a:spcPts val="0"/>
                        </a:spcBef>
                        <a:spcAft>
                          <a:spcPts val="0"/>
                        </a:spcAft>
                        <a:buNone/>
                      </a:pPr>
                      <a:r>
                        <a:rPr lang="fr" sz="1600" u="none" strike="noStrike" cap="none" dirty="0">
                          <a:latin typeface="Calibri"/>
                          <a:ea typeface="Calibri"/>
                          <a:cs typeface="Calibri"/>
                          <a:sym typeface="Calibri"/>
                        </a:rPr>
                        <a:t>Une discussion facilitée entre un groupe de personnes similaires de la communauté (hommes, femmes, enseignants, chefs d’entreprises, soignants ou prestataires de soins de santé) pour mieux comprendre des facteurs allant des connaissances, aux comportements en passant par les perceptions en matière d’hygiène ou de maladie, de tendance à se faire soigner, de préparation aux catastrophes et de retour d’information sur des actions spécifiques de préparation aux situations d’urgence.</a:t>
                      </a:r>
                      <a:endParaRPr sz="1600" u="none" strike="noStrike" cap="none" dirty="0">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228600">
                <a:tc>
                  <a:txBody>
                    <a:bodyPr/>
                    <a:lstStyle/>
                    <a:p>
                      <a:pPr marL="0" marR="0" lvl="0" indent="0" algn="l" rtl="0">
                        <a:lnSpc>
                          <a:spcPct val="115000"/>
                        </a:lnSpc>
                        <a:spcBef>
                          <a:spcPts val="0"/>
                        </a:spcBef>
                        <a:spcAft>
                          <a:spcPts val="0"/>
                        </a:spcAft>
                        <a:buNone/>
                      </a:pPr>
                      <a:r>
                        <a:rPr lang="fr" sz="1600" b="1" u="none" strike="noStrike" cap="none">
                          <a:latin typeface="Calibri"/>
                          <a:ea typeface="Calibri"/>
                          <a:cs typeface="Calibri"/>
                          <a:sym typeface="Calibri"/>
                        </a:rPr>
                        <a:t>Entretiens individuels</a:t>
                      </a:r>
                      <a:endParaRPr sz="1600" u="none" strike="noStrike" cap="none" dirty="0">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AEEF3"/>
                    </a:solidFill>
                  </a:tcPr>
                </a:tc>
                <a:tc>
                  <a:txBody>
                    <a:bodyPr/>
                    <a:lstStyle/>
                    <a:p>
                      <a:pPr marL="0" marR="0" lvl="0" indent="0" algn="l" rtl="0">
                        <a:lnSpc>
                          <a:spcPct val="115000"/>
                        </a:lnSpc>
                        <a:spcBef>
                          <a:spcPts val="0"/>
                        </a:spcBef>
                        <a:spcAft>
                          <a:spcPts val="0"/>
                        </a:spcAft>
                        <a:buNone/>
                      </a:pPr>
                      <a:r>
                        <a:rPr lang="fr" sz="1600" u="none" strike="noStrike" cap="none">
                          <a:latin typeface="Calibri"/>
                          <a:ea typeface="Calibri"/>
                          <a:cs typeface="Calibri"/>
                          <a:sym typeface="Calibri"/>
                        </a:rPr>
                        <a:t>Poser des questions spécifiques aux membres de la communauté afin d’avoir une compréhension approfondie de la préparation des urgences au niveau local et d’obtenir un retour d’information sur les actions communautaires potentielles</a:t>
                      </a:r>
                      <a:endParaRPr sz="1600" u="none" strike="noStrike" cap="none" dirty="0">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228600">
                <a:tc>
                  <a:txBody>
                    <a:bodyPr/>
                    <a:lstStyle/>
                    <a:p>
                      <a:pPr marL="0" marR="0" lvl="0" indent="0" algn="l" rtl="0">
                        <a:lnSpc>
                          <a:spcPct val="115000"/>
                        </a:lnSpc>
                        <a:spcBef>
                          <a:spcPts val="0"/>
                        </a:spcBef>
                        <a:spcAft>
                          <a:spcPts val="0"/>
                        </a:spcAft>
                        <a:buNone/>
                      </a:pPr>
                      <a:r>
                        <a:rPr lang="fr" sz="1600" b="1" u="none" strike="noStrike" cap="none">
                          <a:latin typeface="Calibri"/>
                          <a:ea typeface="Calibri"/>
                          <a:cs typeface="Calibri"/>
                          <a:sym typeface="Calibri"/>
                        </a:rPr>
                        <a:t>la narration</a:t>
                      </a:r>
                      <a:endParaRPr sz="1600" u="none" strike="noStrike" cap="none" dirty="0">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AEEF3"/>
                    </a:solidFill>
                  </a:tcPr>
                </a:tc>
                <a:tc>
                  <a:txBody>
                    <a:bodyPr/>
                    <a:lstStyle/>
                    <a:p>
                      <a:pPr marL="0" marR="0" lvl="0" indent="0" algn="l" rtl="0">
                        <a:lnSpc>
                          <a:spcPct val="115000"/>
                        </a:lnSpc>
                        <a:spcBef>
                          <a:spcPts val="0"/>
                        </a:spcBef>
                        <a:spcAft>
                          <a:spcPts val="0"/>
                        </a:spcAft>
                        <a:buNone/>
                      </a:pPr>
                      <a:r>
                        <a:rPr lang="fr" sz="1600" u="none" strike="noStrike" cap="none" dirty="0">
                          <a:latin typeface="Calibri"/>
                          <a:ea typeface="Calibri"/>
                          <a:cs typeface="Calibri"/>
                          <a:sym typeface="Calibri"/>
                        </a:rPr>
                        <a:t>Les membres de la communauté racontent une catastrophe ou une épidémie qu’ils ont vécu afin d’analyser la communication et les réactions. Cette activité peut également être utilisée comme une discussion sur les « leçons tirées », ce qui permettra de parler des changements dans la communauté et de ce qui a été appris en effectuant ces changements.</a:t>
                      </a:r>
                      <a:endParaRPr sz="1600" u="none" strike="noStrike" cap="none" dirty="0">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graphicFrame>
        <p:nvGraphicFramePr>
          <p:cNvPr id="1467" name="Google Shape;1467;g7510dbd89e_7_289"/>
          <p:cNvGraphicFramePr/>
          <p:nvPr>
            <p:extLst>
              <p:ext uri="{D42A27DB-BD31-4B8C-83A1-F6EECF244321}">
                <p14:modId xmlns:p14="http://schemas.microsoft.com/office/powerpoint/2010/main" val="2176321728"/>
              </p:ext>
            </p:extLst>
          </p:nvPr>
        </p:nvGraphicFramePr>
        <p:xfrm>
          <a:off x="1582118" y="1485960"/>
          <a:ext cx="8839200" cy="332100"/>
        </p:xfrm>
        <a:graphic>
          <a:graphicData uri="http://schemas.openxmlformats.org/drawingml/2006/table">
            <a:tbl>
              <a:tblPr>
                <a:noFill/>
                <a:tableStyleId>{78B45874-D4E5-4806-A383-B8B61E3C7CF4}</a:tableStyleId>
              </a:tblPr>
              <a:tblGrid>
                <a:gridCol w="1800575">
                  <a:extLst>
                    <a:ext uri="{9D8B030D-6E8A-4147-A177-3AD203B41FA5}">
                      <a16:colId xmlns:a16="http://schemas.microsoft.com/office/drawing/2014/main" val="20000"/>
                    </a:ext>
                  </a:extLst>
                </a:gridCol>
                <a:gridCol w="7038625">
                  <a:extLst>
                    <a:ext uri="{9D8B030D-6E8A-4147-A177-3AD203B41FA5}">
                      <a16:colId xmlns:a16="http://schemas.microsoft.com/office/drawing/2014/main" val="20001"/>
                    </a:ext>
                  </a:extLst>
                </a:gridCol>
              </a:tblGrid>
              <a:tr h="332100">
                <a:tc>
                  <a:txBody>
                    <a:bodyPr/>
                    <a:lstStyle/>
                    <a:p>
                      <a:pPr marL="0" marR="0" lvl="0" indent="0" algn="l" rtl="0">
                        <a:lnSpc>
                          <a:spcPct val="115000"/>
                        </a:lnSpc>
                        <a:spcBef>
                          <a:spcPts val="0"/>
                        </a:spcBef>
                        <a:spcAft>
                          <a:spcPts val="0"/>
                        </a:spcAft>
                        <a:buNone/>
                      </a:pPr>
                      <a:r>
                        <a:rPr lang="fr" sz="1800" b="1" u="none" strike="noStrike" cap="none">
                          <a:solidFill>
                            <a:srgbClr val="FFFFFF"/>
                          </a:solidFill>
                          <a:latin typeface="Calibri"/>
                          <a:ea typeface="Calibri"/>
                          <a:cs typeface="Calibri"/>
                          <a:sym typeface="Calibri"/>
                        </a:rPr>
                        <a:t>Outils</a:t>
                      </a:r>
                      <a:endParaRPr sz="1800" u="none" strike="noStrike" cap="none" dirty="0">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70C0"/>
                    </a:solidFill>
                  </a:tcPr>
                </a:tc>
                <a:tc>
                  <a:txBody>
                    <a:bodyPr/>
                    <a:lstStyle/>
                    <a:p>
                      <a:pPr marL="0" marR="0" lvl="0" indent="0" algn="l" rtl="0">
                        <a:lnSpc>
                          <a:spcPct val="115000"/>
                        </a:lnSpc>
                        <a:spcBef>
                          <a:spcPts val="0"/>
                        </a:spcBef>
                        <a:spcAft>
                          <a:spcPts val="0"/>
                        </a:spcAft>
                        <a:buNone/>
                      </a:pPr>
                      <a:r>
                        <a:rPr lang="fr" sz="1800" b="1" u="none" strike="noStrike" cap="none" dirty="0">
                          <a:solidFill>
                            <a:srgbClr val="FFFFFF"/>
                          </a:solidFill>
                          <a:latin typeface="Calibri"/>
                          <a:ea typeface="Calibri"/>
                          <a:cs typeface="Calibri"/>
                          <a:sym typeface="Calibri"/>
                        </a:rPr>
                        <a:t>Objet</a:t>
                      </a:r>
                      <a:endParaRPr sz="1800" u="none" strike="noStrike" cap="none" dirty="0">
                        <a:latin typeface="Calibri"/>
                        <a:ea typeface="Calibri"/>
                        <a:cs typeface="Calibri"/>
                        <a:sym typeface="Calibri"/>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0070C0"/>
                    </a:solidFill>
                  </a:tcPr>
                </a:tc>
                <a:extLst>
                  <a:ext uri="{0D108BD9-81ED-4DB2-BD59-A6C34878D82A}">
                    <a16:rowId xmlns:a16="http://schemas.microsoft.com/office/drawing/2014/main" val="10000"/>
                  </a:ext>
                </a:extLst>
              </a:tr>
            </a:tbl>
          </a:graphicData>
        </a:graphic>
      </p:graphicFrame>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471"/>
        <p:cNvGrpSpPr/>
        <p:nvPr/>
      </p:nvGrpSpPr>
      <p:grpSpPr>
        <a:xfrm>
          <a:off x="0" y="0"/>
          <a:ext cx="0" cy="0"/>
          <a:chOff x="0" y="0"/>
          <a:chExt cx="0" cy="0"/>
        </a:xfrm>
      </p:grpSpPr>
      <p:sp>
        <p:nvSpPr>
          <p:cNvPr id="1472" name="Google Shape;1472;g77cecb6c06_0_208"/>
          <p:cNvSpPr/>
          <p:nvPr/>
        </p:nvSpPr>
        <p:spPr>
          <a:xfrm>
            <a:off x="3580550" y="1979387"/>
            <a:ext cx="2133900" cy="1280400"/>
          </a:xfrm>
          <a:prstGeom prst="roundRect">
            <a:avLst>
              <a:gd name="adj" fmla="val 16667"/>
            </a:avLst>
          </a:prstGeom>
          <a:solidFill>
            <a:srgbClr val="D99593"/>
          </a:solidFill>
          <a:ln w="25400" cap="flat" cmpd="sng">
            <a:solidFill>
              <a:schemeClr val="lt1"/>
            </a:solidFill>
            <a:prstDash val="solid"/>
            <a:round/>
            <a:headEnd type="none" w="sm" len="sm"/>
            <a:tailEnd type="none" w="sm" len="sm"/>
          </a:ln>
        </p:spPr>
        <p:txBody>
          <a:bodyPr spcFirstLastPara="1" wrap="square" lIns="91425" tIns="45700" rIns="91425" bIns="45700" rtlCol="0" anchor="ctr" anchorCtr="0">
            <a:noAutofit/>
          </a:bodyPr>
          <a:lstStyle/>
          <a:p>
            <a:pPr algn="ctr">
              <a:lnSpc>
                <a:spcPct val="85000"/>
              </a:lnSpc>
            </a:pPr>
            <a:r>
              <a:rPr lang="fr" sz="1800" dirty="0">
                <a:solidFill>
                  <a:schemeClr val="dk1"/>
                </a:solidFill>
              </a:rPr>
              <a:t>La communauté et ses individus sont dans un  état d’esprit de réactivité</a:t>
            </a:r>
            <a:endParaRPr sz="1800" dirty="0">
              <a:solidFill>
                <a:schemeClr val="dk1"/>
              </a:solidFill>
            </a:endParaRPr>
          </a:p>
        </p:txBody>
      </p:sp>
      <p:sp>
        <p:nvSpPr>
          <p:cNvPr id="1473" name="Google Shape;1473;g77cecb6c06_0_208"/>
          <p:cNvSpPr/>
          <p:nvPr/>
        </p:nvSpPr>
        <p:spPr>
          <a:xfrm>
            <a:off x="5927956" y="2363509"/>
            <a:ext cx="640200" cy="512100"/>
          </a:xfrm>
          <a:prstGeom prst="rightArrow">
            <a:avLst>
              <a:gd name="adj1" fmla="val 50000"/>
              <a:gd name="adj2" fmla="val 50000"/>
            </a:avLst>
          </a:prstGeom>
          <a:solidFill>
            <a:srgbClr val="C4BD97"/>
          </a:solidFill>
          <a:ln>
            <a:noFill/>
          </a:ln>
        </p:spPr>
        <p:txBody>
          <a:bodyPr spcFirstLastPara="1" wrap="square" lIns="91425" tIns="45700" rIns="91425" bIns="45700" rtlCol="0" anchor="ctr" anchorCtr="0">
            <a:noAutofit/>
          </a:bodyPr>
          <a:lstStyle/>
          <a:p>
            <a:pPr algn="ctr">
              <a:lnSpc>
                <a:spcPct val="85000"/>
              </a:lnSpc>
            </a:pPr>
            <a:endParaRPr sz="1800" dirty="0">
              <a:solidFill>
                <a:schemeClr val="lt1"/>
              </a:solidFill>
            </a:endParaRPr>
          </a:p>
        </p:txBody>
      </p:sp>
      <p:sp>
        <p:nvSpPr>
          <p:cNvPr id="1474" name="Google Shape;1474;g77cecb6c06_0_208"/>
          <p:cNvSpPr/>
          <p:nvPr/>
        </p:nvSpPr>
        <p:spPr>
          <a:xfrm>
            <a:off x="6781557" y="1979387"/>
            <a:ext cx="2133900" cy="1280400"/>
          </a:xfrm>
          <a:prstGeom prst="roundRect">
            <a:avLst>
              <a:gd name="adj" fmla="val 16667"/>
            </a:avLst>
          </a:prstGeom>
          <a:solidFill>
            <a:srgbClr val="FFC000"/>
          </a:solidFill>
          <a:ln w="25400" cap="flat" cmpd="sng">
            <a:solidFill>
              <a:schemeClr val="lt1"/>
            </a:solidFill>
            <a:prstDash val="solid"/>
            <a:round/>
            <a:headEnd type="none" w="sm" len="sm"/>
            <a:tailEnd type="none" w="sm" len="sm"/>
          </a:ln>
        </p:spPr>
        <p:txBody>
          <a:bodyPr spcFirstLastPara="1" wrap="square" lIns="91425" tIns="45700" rIns="91425" bIns="45700" rtlCol="0" anchor="ctr" anchorCtr="0">
            <a:noAutofit/>
          </a:bodyPr>
          <a:lstStyle/>
          <a:p>
            <a:pPr algn="ctr">
              <a:lnSpc>
                <a:spcPct val="85000"/>
              </a:lnSpc>
            </a:pPr>
            <a:r>
              <a:rPr lang="fr" sz="1800" dirty="0">
                <a:solidFill>
                  <a:schemeClr val="dk1"/>
                </a:solidFill>
              </a:rPr>
              <a:t>Aider à créer un état d’esprit réceptif    </a:t>
            </a:r>
            <a:endParaRPr sz="1800" dirty="0">
              <a:solidFill>
                <a:schemeClr val="dk1"/>
              </a:solidFill>
            </a:endParaRPr>
          </a:p>
        </p:txBody>
      </p:sp>
      <p:sp>
        <p:nvSpPr>
          <p:cNvPr id="1475" name="Google Shape;1475;g77cecb6c06_0_208"/>
          <p:cNvSpPr/>
          <p:nvPr/>
        </p:nvSpPr>
        <p:spPr>
          <a:xfrm>
            <a:off x="3580550" y="3536244"/>
            <a:ext cx="2133900" cy="1083900"/>
          </a:xfrm>
          <a:prstGeom prst="roundRect">
            <a:avLst>
              <a:gd name="adj" fmla="val 16667"/>
            </a:avLst>
          </a:prstGeom>
          <a:solidFill>
            <a:srgbClr val="D6E3BC"/>
          </a:solidFill>
          <a:ln w="25400" cap="flat" cmpd="sng">
            <a:solidFill>
              <a:schemeClr val="lt1"/>
            </a:solidFill>
            <a:prstDash val="solid"/>
            <a:round/>
            <a:headEnd type="none" w="sm" len="sm"/>
            <a:tailEnd type="none" w="sm" len="sm"/>
          </a:ln>
        </p:spPr>
        <p:txBody>
          <a:bodyPr spcFirstLastPara="1" wrap="square" lIns="91425" tIns="45700" rIns="91425" bIns="45700" rtlCol="0" anchor="ctr" anchorCtr="0">
            <a:noAutofit/>
          </a:bodyPr>
          <a:lstStyle/>
          <a:p>
            <a:pPr algn="ctr">
              <a:lnSpc>
                <a:spcPct val="85000"/>
              </a:lnSpc>
            </a:pPr>
            <a:r>
              <a:rPr lang="fr" sz="1800" dirty="0">
                <a:solidFill>
                  <a:schemeClr val="dk1"/>
                </a:solidFill>
              </a:rPr>
              <a:t>A l’aide de messages de communication</a:t>
            </a:r>
            <a:endParaRPr sz="1800" dirty="0">
              <a:solidFill>
                <a:schemeClr val="dk1"/>
              </a:solidFill>
            </a:endParaRPr>
          </a:p>
        </p:txBody>
      </p:sp>
      <p:sp>
        <p:nvSpPr>
          <p:cNvPr id="1476" name="Google Shape;1476;g77cecb6c06_0_208"/>
          <p:cNvSpPr/>
          <p:nvPr/>
        </p:nvSpPr>
        <p:spPr>
          <a:xfrm>
            <a:off x="5927956" y="3828976"/>
            <a:ext cx="640200" cy="474300"/>
          </a:xfrm>
          <a:prstGeom prst="rightArrow">
            <a:avLst>
              <a:gd name="adj1" fmla="val 50000"/>
              <a:gd name="adj2" fmla="val 50000"/>
            </a:avLst>
          </a:prstGeom>
          <a:solidFill>
            <a:srgbClr val="C4BD97"/>
          </a:solidFill>
          <a:ln>
            <a:noFill/>
          </a:ln>
        </p:spPr>
        <p:txBody>
          <a:bodyPr spcFirstLastPara="1" wrap="square" lIns="91425" tIns="45700" rIns="91425" bIns="45700" rtlCol="0" anchor="ctr" anchorCtr="0">
            <a:noAutofit/>
          </a:bodyPr>
          <a:lstStyle/>
          <a:p>
            <a:pPr algn="ctr">
              <a:lnSpc>
                <a:spcPct val="85000"/>
              </a:lnSpc>
            </a:pPr>
            <a:endParaRPr sz="1800" dirty="0">
              <a:solidFill>
                <a:schemeClr val="lt1"/>
              </a:solidFill>
            </a:endParaRPr>
          </a:p>
        </p:txBody>
      </p:sp>
      <p:sp>
        <p:nvSpPr>
          <p:cNvPr id="1477" name="Google Shape;1477;g77cecb6c06_0_208"/>
          <p:cNvSpPr/>
          <p:nvPr/>
        </p:nvSpPr>
        <p:spPr>
          <a:xfrm>
            <a:off x="6781557" y="3464508"/>
            <a:ext cx="2226061" cy="1083900"/>
          </a:xfrm>
          <a:prstGeom prst="roundRect">
            <a:avLst>
              <a:gd name="adj" fmla="val 16667"/>
            </a:avLst>
          </a:prstGeom>
          <a:solidFill>
            <a:srgbClr val="96CCEE"/>
          </a:solidFill>
          <a:ln w="25400" cap="flat" cmpd="sng">
            <a:solidFill>
              <a:schemeClr val="lt1"/>
            </a:solidFill>
            <a:prstDash val="solid"/>
            <a:round/>
            <a:headEnd type="none" w="sm" len="sm"/>
            <a:tailEnd type="none" w="sm" len="sm"/>
          </a:ln>
        </p:spPr>
        <p:txBody>
          <a:bodyPr spcFirstLastPara="1" wrap="square" lIns="91425" tIns="45700" rIns="91425" bIns="45700" rtlCol="0" anchor="ctr" anchorCtr="0">
            <a:noAutofit/>
          </a:bodyPr>
          <a:lstStyle/>
          <a:p>
            <a:pPr algn="ctr">
              <a:lnSpc>
                <a:spcPct val="85000"/>
              </a:lnSpc>
            </a:pPr>
            <a:r>
              <a:rPr lang="fr" sz="1800" dirty="0">
                <a:solidFill>
                  <a:schemeClr val="dk1"/>
                </a:solidFill>
              </a:rPr>
              <a:t>Instaurer une communication bidirectionnelle</a:t>
            </a:r>
            <a:endParaRPr sz="1800" dirty="0">
              <a:solidFill>
                <a:schemeClr val="dk1"/>
              </a:solidFill>
            </a:endParaRPr>
          </a:p>
        </p:txBody>
      </p:sp>
      <p:sp>
        <p:nvSpPr>
          <p:cNvPr id="1478" name="Google Shape;1478;g77cecb6c06_0_208"/>
          <p:cNvSpPr/>
          <p:nvPr/>
        </p:nvSpPr>
        <p:spPr>
          <a:xfrm>
            <a:off x="3607988" y="4918498"/>
            <a:ext cx="1976400" cy="1185900"/>
          </a:xfrm>
          <a:prstGeom prst="roundRect">
            <a:avLst>
              <a:gd name="adj" fmla="val 16667"/>
            </a:avLst>
          </a:prstGeom>
          <a:solidFill>
            <a:srgbClr val="B2A0C7"/>
          </a:solidFill>
          <a:ln w="25400" cap="flat" cmpd="sng">
            <a:solidFill>
              <a:schemeClr val="lt1"/>
            </a:solidFill>
            <a:prstDash val="solid"/>
            <a:round/>
            <a:headEnd type="none" w="sm" len="sm"/>
            <a:tailEnd type="none" w="sm" len="sm"/>
          </a:ln>
        </p:spPr>
        <p:txBody>
          <a:bodyPr spcFirstLastPara="1" wrap="square" lIns="91425" tIns="45700" rIns="91425" bIns="45700" rtlCol="0" anchor="ctr" anchorCtr="0">
            <a:noAutofit/>
          </a:bodyPr>
          <a:lstStyle/>
          <a:p>
            <a:pPr algn="ctr">
              <a:lnSpc>
                <a:spcPct val="85000"/>
              </a:lnSpc>
            </a:pPr>
            <a:r>
              <a:rPr lang="fr" sz="1800" dirty="0">
                <a:solidFill>
                  <a:schemeClr val="dk1"/>
                </a:solidFill>
              </a:rPr>
              <a:t>Dicter la conduite à tenir aux communautés et aux individus</a:t>
            </a:r>
            <a:endParaRPr sz="1800" dirty="0">
              <a:solidFill>
                <a:schemeClr val="dk1"/>
              </a:solidFill>
            </a:endParaRPr>
          </a:p>
        </p:txBody>
      </p:sp>
      <p:sp>
        <p:nvSpPr>
          <p:cNvPr id="1479" name="Google Shape;1479;g77cecb6c06_0_208"/>
          <p:cNvSpPr/>
          <p:nvPr/>
        </p:nvSpPr>
        <p:spPr>
          <a:xfrm>
            <a:off x="6014668" y="5238863"/>
            <a:ext cx="592800" cy="474300"/>
          </a:xfrm>
          <a:prstGeom prst="rightArrow">
            <a:avLst>
              <a:gd name="adj1" fmla="val 50000"/>
              <a:gd name="adj2" fmla="val 50000"/>
            </a:avLst>
          </a:prstGeom>
          <a:solidFill>
            <a:srgbClr val="C4BD97"/>
          </a:solidFill>
          <a:ln>
            <a:noFill/>
          </a:ln>
        </p:spPr>
        <p:txBody>
          <a:bodyPr spcFirstLastPara="1" wrap="square" lIns="91425" tIns="45700" rIns="91425" bIns="45700" rtlCol="0" anchor="ctr" anchorCtr="0">
            <a:noAutofit/>
          </a:bodyPr>
          <a:lstStyle/>
          <a:p>
            <a:pPr algn="ctr">
              <a:lnSpc>
                <a:spcPct val="85000"/>
              </a:lnSpc>
            </a:pPr>
            <a:endParaRPr sz="1800" dirty="0">
              <a:solidFill>
                <a:schemeClr val="lt1"/>
              </a:solidFill>
            </a:endParaRPr>
          </a:p>
        </p:txBody>
      </p:sp>
      <p:sp>
        <p:nvSpPr>
          <p:cNvPr id="1480" name="Google Shape;1480;g77cecb6c06_0_208"/>
          <p:cNvSpPr/>
          <p:nvPr/>
        </p:nvSpPr>
        <p:spPr>
          <a:xfrm>
            <a:off x="6812176" y="4659926"/>
            <a:ext cx="2281826" cy="1632173"/>
          </a:xfrm>
          <a:prstGeom prst="roundRect">
            <a:avLst>
              <a:gd name="adj" fmla="val 16667"/>
            </a:avLst>
          </a:prstGeom>
          <a:solidFill>
            <a:srgbClr val="FABF8E"/>
          </a:solidFill>
          <a:ln w="25400" cap="flat" cmpd="sng">
            <a:solidFill>
              <a:schemeClr val="lt1"/>
            </a:solidFill>
            <a:prstDash val="solid"/>
            <a:round/>
            <a:headEnd type="none" w="sm" len="sm"/>
            <a:tailEnd type="none" w="sm" len="sm"/>
          </a:ln>
        </p:spPr>
        <p:txBody>
          <a:bodyPr spcFirstLastPara="1" wrap="square" lIns="91425" tIns="45700" rIns="91425" bIns="45700" rtlCol="0" anchor="ctr" anchorCtr="0">
            <a:noAutofit/>
          </a:bodyPr>
          <a:lstStyle/>
          <a:p>
            <a:pPr algn="ctr">
              <a:lnSpc>
                <a:spcPct val="85000"/>
              </a:lnSpc>
            </a:pPr>
            <a:r>
              <a:rPr lang="fr" dirty="0">
                <a:solidFill>
                  <a:schemeClr val="dk1"/>
                </a:solidFill>
              </a:rPr>
              <a:t>Entendre d’abord les préoccupations et comprendre les perceptions afin d’établir une relation de confiance, de sorte que des conseils puissent être apportés</a:t>
            </a:r>
            <a:endParaRPr dirty="0">
              <a:solidFill>
                <a:schemeClr val="dk1"/>
              </a:solidFill>
            </a:endParaRPr>
          </a:p>
        </p:txBody>
      </p:sp>
      <p:pic>
        <p:nvPicPr>
          <p:cNvPr id="1481" name="Google Shape;1481;g77cecb6c06_0_208" descr="C:\Users\gamhewageg\AppData\Local\Microsoft\Windows\Temporary Internet Files\Content.IE5\7KWBVNDC\1024px-Process-stop.svg[1].png"/>
          <p:cNvPicPr preferRelativeResize="0"/>
          <p:nvPr/>
        </p:nvPicPr>
        <p:blipFill rotWithShape="1">
          <a:blip r:embed="rId3">
            <a:alphaModFix/>
          </a:blip>
          <a:srcRect/>
          <a:stretch/>
        </p:blipFill>
        <p:spPr>
          <a:xfrm>
            <a:off x="3046681" y="1614163"/>
            <a:ext cx="783382" cy="833626"/>
          </a:xfrm>
          <a:prstGeom prst="rect">
            <a:avLst/>
          </a:prstGeom>
          <a:noFill/>
          <a:ln>
            <a:noFill/>
          </a:ln>
        </p:spPr>
      </p:pic>
      <p:pic>
        <p:nvPicPr>
          <p:cNvPr id="1482" name="Google Shape;1482;g77cecb6c06_0_208" descr="C:\Users\gamhewageg\AppData\Local\Microsoft\Windows\Temporary Internet Files\Content.IE5\P3J1XREK\Boton-correcto[1].png"/>
          <p:cNvPicPr preferRelativeResize="0"/>
          <p:nvPr/>
        </p:nvPicPr>
        <p:blipFill rotWithShape="1">
          <a:blip r:embed="rId4">
            <a:alphaModFix/>
          </a:blip>
          <a:srcRect/>
          <a:stretch/>
        </p:blipFill>
        <p:spPr>
          <a:xfrm>
            <a:off x="8671727" y="1587203"/>
            <a:ext cx="844550" cy="914660"/>
          </a:xfrm>
          <a:prstGeom prst="rect">
            <a:avLst/>
          </a:prstGeom>
          <a:noFill/>
          <a:ln>
            <a:noFill/>
          </a:ln>
        </p:spPr>
      </p:pic>
      <p:sp>
        <p:nvSpPr>
          <p:cNvPr id="1483" name="Google Shape;1483;g77cecb6c06_0_208"/>
          <p:cNvSpPr txBox="1">
            <a:spLocks noGrp="1"/>
          </p:cNvSpPr>
          <p:nvPr>
            <p:ph type="title" idx="4294967295"/>
          </p:nvPr>
        </p:nvSpPr>
        <p:spPr>
          <a:xfrm>
            <a:off x="0" y="74613"/>
            <a:ext cx="6119813" cy="719137"/>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fr" sz="2800" dirty="0"/>
              <a:t>Changer de stratégie en vue d’un engagement communautaire efficace</a:t>
            </a:r>
            <a:endParaRPr sz="2800" dirty="0"/>
          </a:p>
        </p:txBody>
      </p:sp>
    </p:spTree>
  </p:cSld>
  <p:clrMapOvr>
    <a:masterClrMapping/>
  </p:clrMapOvr>
  <p:transition spd="slow">
    <p:fade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487"/>
        <p:cNvGrpSpPr/>
        <p:nvPr/>
      </p:nvGrpSpPr>
      <p:grpSpPr>
        <a:xfrm>
          <a:off x="0" y="0"/>
          <a:ext cx="0" cy="0"/>
          <a:chOff x="0" y="0"/>
          <a:chExt cx="0" cy="0"/>
        </a:xfrm>
      </p:grpSpPr>
      <p:sp>
        <p:nvSpPr>
          <p:cNvPr id="1489" name="Google Shape;1489;g77cecb6c06_0_233"/>
          <p:cNvSpPr txBox="1">
            <a:spLocks noGrp="1"/>
          </p:cNvSpPr>
          <p:nvPr>
            <p:ph type="body" idx="1"/>
          </p:nvPr>
        </p:nvSpPr>
        <p:spPr>
          <a:xfrm>
            <a:off x="1311640" y="1290017"/>
            <a:ext cx="4721900" cy="896592"/>
          </a:xfrm>
          <a:prstGeom prst="rect">
            <a:avLst/>
          </a:prstGeom>
          <a:noFill/>
          <a:ln>
            <a:noFill/>
          </a:ln>
        </p:spPr>
        <p:txBody>
          <a:bodyPr spcFirstLastPara="1" vert="horz" wrap="square" lIns="91425" tIns="45700" rIns="91425" bIns="45700" rtlCol="0" anchor="b" anchorCtr="0">
            <a:noAutofit/>
          </a:bodyPr>
          <a:lstStyle/>
          <a:p>
            <a:pPr algn="ctr">
              <a:lnSpc>
                <a:spcPct val="80000"/>
              </a:lnSpc>
              <a:spcBef>
                <a:spcPts val="0"/>
              </a:spcBef>
              <a:spcAft>
                <a:spcPts val="0"/>
              </a:spcAft>
              <a:buClr>
                <a:srgbClr val="0070C0"/>
              </a:buClr>
              <a:buSzPts val="2040"/>
            </a:pPr>
            <a:r>
              <a:rPr lang="fr" sz="2000" b="1" dirty="0">
                <a:solidFill>
                  <a:srgbClr val="00B050"/>
                </a:solidFill>
                <a:latin typeface="Arial"/>
                <a:ea typeface="Arial"/>
                <a:cs typeface="Arial"/>
                <a:sym typeface="Arial"/>
              </a:rPr>
              <a:t>Passer d’un état mental et émotionnel réactif à un état mental et émotionnel réceptif implique :</a:t>
            </a:r>
            <a:endParaRPr sz="2000" b="1" dirty="0">
              <a:solidFill>
                <a:srgbClr val="00B050"/>
              </a:solidFill>
            </a:endParaRPr>
          </a:p>
        </p:txBody>
      </p:sp>
      <p:sp>
        <p:nvSpPr>
          <p:cNvPr id="1492" name="Google Shape;1492;g77cecb6c06_0_233"/>
          <p:cNvSpPr txBox="1">
            <a:spLocks noGrp="1"/>
          </p:cNvSpPr>
          <p:nvPr>
            <p:ph type="body" idx="4294967295"/>
          </p:nvPr>
        </p:nvSpPr>
        <p:spPr>
          <a:xfrm>
            <a:off x="7389578" y="2253047"/>
            <a:ext cx="3657600" cy="4114800"/>
          </a:xfrm>
          <a:prstGeom prst="rect">
            <a:avLst/>
          </a:prstGeom>
          <a:solidFill>
            <a:schemeClr val="accent5">
              <a:lumMod val="90000"/>
            </a:schemeClr>
          </a:solidFill>
          <a:ln>
            <a:noFill/>
          </a:ln>
        </p:spPr>
        <p:txBody>
          <a:bodyPr spcFirstLastPara="1" vert="horz" wrap="square" lIns="91425" tIns="45700" rIns="91425" bIns="45700" rtlCol="0" anchor="t" anchorCtr="0">
            <a:noAutofit/>
          </a:bodyPr>
          <a:lstStyle/>
          <a:p>
            <a:pPr marL="342900" indent="-342900">
              <a:lnSpc>
                <a:spcPct val="80000"/>
              </a:lnSpc>
              <a:spcBef>
                <a:spcPts val="0"/>
              </a:spcBef>
              <a:spcAft>
                <a:spcPts val="0"/>
              </a:spcAft>
              <a:buClr>
                <a:schemeClr val="dk1"/>
              </a:buClr>
              <a:buSzPts val="2220"/>
              <a:buChar char="•"/>
            </a:pPr>
            <a:r>
              <a:rPr lang="fr" sz="2000" dirty="0">
                <a:solidFill>
                  <a:schemeClr val="dk1"/>
                </a:solidFill>
                <a:ea typeface="Arial"/>
                <a:cs typeface="Arial"/>
                <a:sym typeface="Arial"/>
              </a:rPr>
              <a:t>Lorsque vous êtes dans un état réceptif, il est plus aisé pour les personnes autour de vous d’être aussi d’humeur réceptive, autrement dit, de se montrer ouvert, flexible et prêt à écouter</a:t>
            </a:r>
            <a:endParaRPr sz="2000" dirty="0"/>
          </a:p>
          <a:p>
            <a:pPr marL="342900" indent="-342900">
              <a:lnSpc>
                <a:spcPct val="80000"/>
              </a:lnSpc>
              <a:spcBef>
                <a:spcPts val="444"/>
              </a:spcBef>
              <a:spcAft>
                <a:spcPts val="0"/>
              </a:spcAft>
              <a:buClr>
                <a:schemeClr val="dk1"/>
              </a:buClr>
              <a:buSzPts val="2220"/>
              <a:buChar char="•"/>
            </a:pPr>
            <a:r>
              <a:rPr lang="fr" sz="2000" dirty="0">
                <a:solidFill>
                  <a:schemeClr val="dk1"/>
                </a:solidFill>
                <a:ea typeface="Arial"/>
                <a:cs typeface="Arial"/>
                <a:sym typeface="Arial"/>
              </a:rPr>
              <a:t>Il est plus aisé de communiquer lorsque les interlocuteurs se montrent réceptifs</a:t>
            </a:r>
            <a:endParaRPr sz="2000" dirty="0"/>
          </a:p>
          <a:p>
            <a:pPr marL="342900" indent="-342900">
              <a:lnSpc>
                <a:spcPct val="80000"/>
              </a:lnSpc>
              <a:spcBef>
                <a:spcPts val="444"/>
              </a:spcBef>
              <a:spcAft>
                <a:spcPts val="0"/>
              </a:spcAft>
              <a:buClr>
                <a:schemeClr val="dk1"/>
              </a:buClr>
              <a:buSzPts val="2220"/>
              <a:buChar char="•"/>
            </a:pPr>
            <a:r>
              <a:rPr lang="fr" sz="2000" dirty="0">
                <a:solidFill>
                  <a:schemeClr val="dk1"/>
                </a:solidFill>
                <a:ea typeface="Arial"/>
                <a:cs typeface="Arial"/>
                <a:sym typeface="Arial"/>
              </a:rPr>
              <a:t>L’information reçue dans une humeur réceptive est plus susceptible d’être comprise et retenue</a:t>
            </a:r>
            <a:endParaRPr sz="2000" dirty="0"/>
          </a:p>
          <a:p>
            <a:pPr marL="342900" indent="-201930">
              <a:lnSpc>
                <a:spcPct val="80000"/>
              </a:lnSpc>
              <a:spcBef>
                <a:spcPts val="444"/>
              </a:spcBef>
              <a:spcAft>
                <a:spcPts val="0"/>
              </a:spcAft>
              <a:buClr>
                <a:srgbClr val="7F7F7F"/>
              </a:buClr>
              <a:buSzPts val="2220"/>
            </a:pPr>
            <a:endParaRPr sz="1800" dirty="0">
              <a:latin typeface="+mj-lt"/>
            </a:endParaRPr>
          </a:p>
        </p:txBody>
      </p:sp>
      <p:sp>
        <p:nvSpPr>
          <p:cNvPr id="1488" name="Google Shape;1488;g77cecb6c06_0_233"/>
          <p:cNvSpPr txBox="1">
            <a:spLocks noGrp="1"/>
          </p:cNvSpPr>
          <p:nvPr>
            <p:ph type="title" idx="4294967295"/>
          </p:nvPr>
        </p:nvSpPr>
        <p:spPr>
          <a:xfrm>
            <a:off x="0" y="93663"/>
            <a:ext cx="7487587" cy="719137"/>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fr" sz="2400" dirty="0"/>
              <a:t>1. Aider les personnes à passer d’un état d’esprit RÉACTIF à un état d’esprit RÉCEPTIF</a:t>
            </a:r>
            <a:endParaRPr sz="2400" dirty="0"/>
          </a:p>
        </p:txBody>
      </p:sp>
      <p:sp>
        <p:nvSpPr>
          <p:cNvPr id="1491" name="Google Shape;1491;g77cecb6c06_0_233"/>
          <p:cNvSpPr txBox="1">
            <a:spLocks noGrp="1"/>
          </p:cNvSpPr>
          <p:nvPr>
            <p:ph idx="4294967295"/>
          </p:nvPr>
        </p:nvSpPr>
        <p:spPr>
          <a:xfrm>
            <a:off x="7389578" y="1407319"/>
            <a:ext cx="3490782" cy="661987"/>
          </a:xfrm>
          <a:prstGeom prst="rect">
            <a:avLst/>
          </a:prstGeom>
          <a:noFill/>
          <a:ln>
            <a:noFill/>
          </a:ln>
        </p:spPr>
        <p:txBody>
          <a:bodyPr spcFirstLastPara="1" vert="horz" wrap="square" lIns="91425" tIns="45700" rIns="91425" bIns="45700" rtlCol="0" anchor="b" anchorCtr="0">
            <a:noAutofit/>
          </a:bodyPr>
          <a:lstStyle/>
          <a:p>
            <a:pPr algn="ctr">
              <a:lnSpc>
                <a:spcPct val="80000"/>
              </a:lnSpc>
              <a:spcBef>
                <a:spcPts val="0"/>
              </a:spcBef>
              <a:spcAft>
                <a:spcPts val="0"/>
              </a:spcAft>
              <a:buClr>
                <a:srgbClr val="0070C0"/>
              </a:buClr>
              <a:buSzPts val="2220"/>
            </a:pPr>
            <a:r>
              <a:rPr lang="fr" sz="2000" b="1" dirty="0">
                <a:solidFill>
                  <a:srgbClr val="0070C0"/>
                </a:solidFill>
                <a:latin typeface="Arial"/>
                <a:ea typeface="Arial"/>
                <a:cs typeface="Arial"/>
                <a:sym typeface="Arial"/>
              </a:rPr>
              <a:t>Dans un état mental et émotionnel réceptif... </a:t>
            </a:r>
            <a:endParaRPr sz="2000" b="1" dirty="0">
              <a:solidFill>
                <a:srgbClr val="0070C0"/>
              </a:solidFill>
              <a:latin typeface="Arial"/>
              <a:ea typeface="Arial"/>
              <a:cs typeface="Arial"/>
              <a:sym typeface="Arial"/>
            </a:endParaRPr>
          </a:p>
        </p:txBody>
      </p:sp>
      <p:sp>
        <p:nvSpPr>
          <p:cNvPr id="1490" name="Google Shape;1490;g77cecb6c06_0_233"/>
          <p:cNvSpPr txBox="1">
            <a:spLocks noGrp="1"/>
          </p:cNvSpPr>
          <p:nvPr>
            <p:ph type="body" sz="quarter" idx="4294967295"/>
          </p:nvPr>
        </p:nvSpPr>
        <p:spPr>
          <a:xfrm>
            <a:off x="1311639" y="2253049"/>
            <a:ext cx="4721901" cy="4114800"/>
          </a:xfrm>
          <a:prstGeom prst="rect">
            <a:avLst/>
          </a:prstGeom>
          <a:solidFill>
            <a:srgbClr val="00B050"/>
          </a:solidFill>
          <a:ln>
            <a:noFill/>
          </a:ln>
        </p:spPr>
        <p:txBody>
          <a:bodyPr spcFirstLastPara="1" vert="horz" wrap="square" lIns="91425" tIns="45700" rIns="91425" bIns="45700" rtlCol="0" anchor="t" anchorCtr="0">
            <a:noAutofit/>
          </a:bodyPr>
          <a:lstStyle/>
          <a:p>
            <a:pPr marL="342900" indent="-342900">
              <a:lnSpc>
                <a:spcPct val="90000"/>
              </a:lnSpc>
              <a:buClr>
                <a:schemeClr val="dk1"/>
              </a:buClr>
              <a:buSzPts val="2040"/>
              <a:buChar char="•"/>
            </a:pPr>
            <a:r>
              <a:rPr lang="fr" sz="2000" dirty="0">
                <a:solidFill>
                  <a:schemeClr val="bg1"/>
                </a:solidFill>
                <a:ea typeface="Arial"/>
                <a:cs typeface="Arial"/>
                <a:sym typeface="Arial"/>
              </a:rPr>
              <a:t>L’activation des systèmes corporels relatifs à l’engagement communautaire : </a:t>
            </a:r>
            <a:endParaRPr sz="2000" dirty="0">
              <a:solidFill>
                <a:schemeClr val="bg1"/>
              </a:solidFill>
            </a:endParaRPr>
          </a:p>
          <a:p>
            <a:pPr marL="742950" lvl="1" indent="-285750">
              <a:lnSpc>
                <a:spcPct val="90000"/>
              </a:lnSpc>
              <a:spcBef>
                <a:spcPts val="323"/>
              </a:spcBef>
              <a:spcAft>
                <a:spcPts val="0"/>
              </a:spcAft>
              <a:buClr>
                <a:schemeClr val="dk1"/>
              </a:buClr>
              <a:buSzPts val="1615"/>
              <a:buChar char="–"/>
            </a:pPr>
            <a:r>
              <a:rPr lang="fr" sz="2000" dirty="0">
                <a:solidFill>
                  <a:schemeClr val="bg1"/>
                </a:solidFill>
                <a:ea typeface="Arial"/>
                <a:cs typeface="Arial"/>
                <a:sym typeface="Arial"/>
              </a:rPr>
              <a:t>l’autoréflexion</a:t>
            </a:r>
            <a:endParaRPr sz="2000" dirty="0">
              <a:solidFill>
                <a:schemeClr val="bg1"/>
              </a:solidFill>
            </a:endParaRPr>
          </a:p>
          <a:p>
            <a:pPr marL="742950" lvl="1" indent="-285750">
              <a:lnSpc>
                <a:spcPct val="90000"/>
              </a:lnSpc>
              <a:spcBef>
                <a:spcPts val="323"/>
              </a:spcBef>
              <a:spcAft>
                <a:spcPts val="0"/>
              </a:spcAft>
              <a:buClr>
                <a:schemeClr val="dk1"/>
              </a:buClr>
              <a:buSzPts val="1615"/>
              <a:buChar char="–"/>
            </a:pPr>
            <a:r>
              <a:rPr lang="fr" sz="2000" dirty="0">
                <a:solidFill>
                  <a:schemeClr val="bg1"/>
                </a:solidFill>
                <a:ea typeface="Arial"/>
                <a:cs typeface="Arial"/>
                <a:sym typeface="Arial"/>
              </a:rPr>
              <a:t>la communication interpersonnelle </a:t>
            </a:r>
            <a:endParaRPr sz="2000" dirty="0">
              <a:solidFill>
                <a:schemeClr val="bg1"/>
              </a:solidFill>
            </a:endParaRPr>
          </a:p>
          <a:p>
            <a:pPr marL="742950" lvl="1" indent="-285750">
              <a:lnSpc>
                <a:spcPct val="90000"/>
              </a:lnSpc>
              <a:spcBef>
                <a:spcPts val="323"/>
              </a:spcBef>
              <a:spcAft>
                <a:spcPts val="0"/>
              </a:spcAft>
              <a:buClr>
                <a:schemeClr val="dk1"/>
              </a:buClr>
              <a:buSzPts val="1615"/>
              <a:buChar char="–"/>
            </a:pPr>
            <a:r>
              <a:rPr lang="fr" sz="2000" dirty="0">
                <a:solidFill>
                  <a:schemeClr val="bg1"/>
                </a:solidFill>
                <a:ea typeface="Arial"/>
                <a:cs typeface="Arial"/>
                <a:sym typeface="Arial"/>
              </a:rPr>
              <a:t>la communication de groupe</a:t>
            </a:r>
            <a:endParaRPr sz="2000" dirty="0">
              <a:solidFill>
                <a:schemeClr val="bg1"/>
              </a:solidFill>
            </a:endParaRPr>
          </a:p>
          <a:p>
            <a:pPr marL="342900" indent="-342900">
              <a:lnSpc>
                <a:spcPct val="90000"/>
              </a:lnSpc>
              <a:spcBef>
                <a:spcPts val="408"/>
              </a:spcBef>
              <a:buClr>
                <a:schemeClr val="dk1"/>
              </a:buClr>
              <a:buSzPts val="2040"/>
              <a:buChar char="•"/>
            </a:pPr>
            <a:r>
              <a:rPr lang="fr" sz="2000" dirty="0">
                <a:solidFill>
                  <a:schemeClr val="bg1"/>
                </a:solidFill>
                <a:ea typeface="Arial"/>
                <a:cs typeface="Arial"/>
                <a:sym typeface="Arial"/>
              </a:rPr>
              <a:t>La promotion d’un mode d’interaction qui reconnaît et fait face à la stigmatisation et à la discrimination </a:t>
            </a:r>
            <a:endParaRPr sz="2000" dirty="0">
              <a:solidFill>
                <a:schemeClr val="bg1"/>
              </a:solidFill>
            </a:endParaRPr>
          </a:p>
          <a:p>
            <a:pPr marL="342900" indent="-342900">
              <a:lnSpc>
                <a:spcPct val="90000"/>
              </a:lnSpc>
              <a:spcBef>
                <a:spcPts val="408"/>
              </a:spcBef>
              <a:buClr>
                <a:schemeClr val="dk1"/>
              </a:buClr>
              <a:buSzPts val="2040"/>
              <a:buChar char="•"/>
            </a:pPr>
            <a:r>
              <a:rPr lang="fr" sz="2000" dirty="0">
                <a:solidFill>
                  <a:schemeClr val="bg1"/>
                </a:solidFill>
                <a:ea typeface="Arial"/>
                <a:cs typeface="Arial"/>
                <a:sym typeface="Arial"/>
              </a:rPr>
              <a:t>La mise en valeur de la collaboration, la résolution collective de problèmes, la prise de décision et l’adoption des recommandations d’ordre sanitaire </a:t>
            </a:r>
            <a:endParaRPr sz="2000" dirty="0">
              <a:solidFill>
                <a:schemeClr val="bg1"/>
              </a:solidFill>
            </a:endParaRPr>
          </a:p>
          <a:p>
            <a:pPr marL="596900" lvl="1" indent="0">
              <a:lnSpc>
                <a:spcPct val="90000"/>
              </a:lnSpc>
              <a:spcBef>
                <a:spcPts val="340"/>
              </a:spcBef>
              <a:spcAft>
                <a:spcPts val="0"/>
              </a:spcAft>
              <a:buClr>
                <a:srgbClr val="7F7F7F"/>
              </a:buClr>
              <a:buSzPts val="1700"/>
              <a:buNone/>
            </a:pPr>
            <a:endParaRPr sz="1600" dirty="0">
              <a:solidFill>
                <a:schemeClr val="bg1"/>
              </a:solidFill>
              <a:ea typeface="Arial"/>
              <a:cs typeface="Arial"/>
              <a:sym typeface="Arial"/>
            </a:endParaRPr>
          </a:p>
        </p:txBody>
      </p:sp>
    </p:spTree>
    <p:extLst>
      <p:ext uri="{BB962C8B-B14F-4D97-AF65-F5344CB8AC3E}">
        <p14:creationId xmlns:p14="http://schemas.microsoft.com/office/powerpoint/2010/main" val="3376149958"/>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496"/>
        <p:cNvGrpSpPr/>
        <p:nvPr/>
      </p:nvGrpSpPr>
      <p:grpSpPr>
        <a:xfrm>
          <a:off x="0" y="0"/>
          <a:ext cx="0" cy="0"/>
          <a:chOff x="0" y="0"/>
          <a:chExt cx="0" cy="0"/>
        </a:xfrm>
      </p:grpSpPr>
      <p:sp>
        <p:nvSpPr>
          <p:cNvPr id="1498" name="Google Shape;1498;g77cecb6c06_0_241"/>
          <p:cNvSpPr txBox="1">
            <a:spLocks noGrp="1"/>
          </p:cNvSpPr>
          <p:nvPr>
            <p:ph type="body" idx="1"/>
          </p:nvPr>
        </p:nvSpPr>
        <p:spPr>
          <a:xfrm>
            <a:off x="548640" y="1247001"/>
            <a:ext cx="11011301" cy="4654071"/>
          </a:xfrm>
          <a:prstGeom prst="rect">
            <a:avLst/>
          </a:prstGeom>
          <a:noFill/>
          <a:ln>
            <a:noFill/>
          </a:ln>
        </p:spPr>
        <p:txBody>
          <a:bodyPr spcFirstLastPara="1" vert="horz" wrap="square" lIns="91425" tIns="45700" rIns="91425" bIns="45700" rtlCol="0" anchor="t" anchorCtr="0">
            <a:noAutofit/>
          </a:bodyPr>
          <a:lstStyle/>
          <a:p>
            <a:pPr marL="342900" indent="-342900" algn="just">
              <a:spcBef>
                <a:spcPts val="0"/>
              </a:spcBef>
              <a:spcAft>
                <a:spcPts val="0"/>
              </a:spcAft>
              <a:buClr>
                <a:schemeClr val="dk1"/>
              </a:buClr>
              <a:buSzPts val="2400"/>
              <a:buChar char="•"/>
            </a:pPr>
            <a:r>
              <a:rPr lang="fr" sz="2000" dirty="0">
                <a:solidFill>
                  <a:schemeClr val="dk1"/>
                </a:solidFill>
                <a:ea typeface="Arial"/>
                <a:cs typeface="Arial"/>
                <a:sym typeface="Arial"/>
              </a:rPr>
              <a:t>Pour garantir le succès, fixer un ou des objectifs clairs pour chaque conversation ou interaction avec les communautés</a:t>
            </a:r>
            <a:endParaRPr sz="2000" dirty="0"/>
          </a:p>
          <a:p>
            <a:pPr marL="342900" indent="-342900" algn="just">
              <a:spcBef>
                <a:spcPts val="480"/>
              </a:spcBef>
              <a:spcAft>
                <a:spcPts val="0"/>
              </a:spcAft>
              <a:buClr>
                <a:schemeClr val="dk1"/>
              </a:buClr>
              <a:buSzPts val="2400"/>
              <a:buChar char="•"/>
            </a:pPr>
            <a:r>
              <a:rPr lang="fr" sz="2000" dirty="0">
                <a:solidFill>
                  <a:schemeClr val="dk1"/>
                </a:solidFill>
                <a:ea typeface="Arial"/>
                <a:cs typeface="Arial"/>
                <a:sym typeface="Arial"/>
              </a:rPr>
              <a:t>Pour obtenir des résultats satisfaisants au terme d’une visite de famille ou de communauté, les agents de première ligne doivent :</a:t>
            </a:r>
            <a:endParaRPr sz="2000" dirty="0"/>
          </a:p>
          <a:p>
            <a:pPr marL="800100" lvl="1" indent="-342900" algn="just">
              <a:spcBef>
                <a:spcPts val="400"/>
              </a:spcBef>
              <a:spcAft>
                <a:spcPts val="0"/>
              </a:spcAft>
              <a:buClr>
                <a:schemeClr val="dk1"/>
              </a:buClr>
              <a:buSzPts val="2000"/>
              <a:buFont typeface="Courier New" panose="02070309020205020404" pitchFamily="49" charset="0"/>
              <a:buChar char="o"/>
            </a:pPr>
            <a:r>
              <a:rPr lang="fr" sz="2000" dirty="0">
                <a:solidFill>
                  <a:schemeClr val="dk1"/>
                </a:solidFill>
                <a:ea typeface="Arial"/>
                <a:cs typeface="Arial"/>
                <a:sym typeface="Arial"/>
              </a:rPr>
              <a:t>se préparer à la conversation dès qu’elle est programmée</a:t>
            </a:r>
            <a:endParaRPr sz="2000" dirty="0"/>
          </a:p>
          <a:p>
            <a:pPr marL="800100" lvl="1" indent="-342900" algn="just">
              <a:spcBef>
                <a:spcPts val="400"/>
              </a:spcBef>
              <a:spcAft>
                <a:spcPts val="0"/>
              </a:spcAft>
              <a:buClr>
                <a:schemeClr val="dk1"/>
              </a:buClr>
              <a:buSzPts val="2000"/>
              <a:buFont typeface="Courier New" panose="02070309020205020404" pitchFamily="49" charset="0"/>
              <a:buChar char="o"/>
            </a:pPr>
            <a:r>
              <a:rPr lang="fr" sz="2000" dirty="0">
                <a:solidFill>
                  <a:schemeClr val="dk1"/>
                </a:solidFill>
                <a:ea typeface="Arial"/>
                <a:cs typeface="Arial"/>
                <a:sym typeface="Arial"/>
              </a:rPr>
              <a:t>gérer le flux d’échanges entre les personnes présentes ,</a:t>
            </a:r>
            <a:endParaRPr sz="2000" dirty="0"/>
          </a:p>
          <a:p>
            <a:pPr marL="800100" lvl="1" indent="-342900" algn="just">
              <a:spcBef>
                <a:spcPts val="400"/>
              </a:spcBef>
              <a:spcAft>
                <a:spcPts val="0"/>
              </a:spcAft>
              <a:buClr>
                <a:schemeClr val="dk1"/>
              </a:buClr>
              <a:buSzPts val="2000"/>
              <a:buFont typeface="Courier New" panose="02070309020205020404" pitchFamily="49" charset="0"/>
              <a:buChar char="o"/>
            </a:pPr>
            <a:r>
              <a:rPr lang="fr" sz="2000" dirty="0">
                <a:solidFill>
                  <a:schemeClr val="dk1"/>
                </a:solidFill>
                <a:ea typeface="Arial"/>
                <a:cs typeface="Arial"/>
                <a:sym typeface="Arial"/>
              </a:rPr>
              <a:t>faire attention à l’usage de mots et de phrases selon qu’ils sont utiles ou inutiles ;</a:t>
            </a:r>
            <a:endParaRPr sz="2000" dirty="0"/>
          </a:p>
          <a:p>
            <a:pPr marL="800100" lvl="1" indent="-342900" algn="just">
              <a:spcBef>
                <a:spcPts val="400"/>
              </a:spcBef>
              <a:spcAft>
                <a:spcPts val="0"/>
              </a:spcAft>
              <a:buClr>
                <a:schemeClr val="dk1"/>
              </a:buClr>
              <a:buSzPts val="2000"/>
              <a:buFont typeface="Courier New" panose="02070309020205020404" pitchFamily="49" charset="0"/>
              <a:buChar char="o"/>
            </a:pPr>
            <a:r>
              <a:rPr lang="fr" sz="2000" dirty="0">
                <a:solidFill>
                  <a:schemeClr val="dk1"/>
                </a:solidFill>
                <a:ea typeface="Arial"/>
                <a:cs typeface="Arial"/>
                <a:sym typeface="Arial"/>
              </a:rPr>
              <a:t>favoriser et maintenir un climat de réceptivité.</a:t>
            </a:r>
            <a:endParaRPr sz="2000" dirty="0"/>
          </a:p>
          <a:p>
            <a:pPr marL="342900" indent="-342900" algn="just">
              <a:spcBef>
                <a:spcPts val="480"/>
              </a:spcBef>
              <a:spcAft>
                <a:spcPts val="0"/>
              </a:spcAft>
              <a:buClr>
                <a:schemeClr val="dk1"/>
              </a:buClr>
              <a:buSzPts val="2400"/>
              <a:buChar char="•"/>
            </a:pPr>
            <a:r>
              <a:rPr lang="fr" sz="2000" dirty="0">
                <a:solidFill>
                  <a:schemeClr val="dk1"/>
                </a:solidFill>
                <a:ea typeface="Arial"/>
                <a:cs typeface="Arial"/>
                <a:sym typeface="Arial"/>
              </a:rPr>
              <a:t>Les outils de suivi, notamment les listes de contrôle et les formulaires doivent être utilisés de manière appropriée afin de ne pas compromettre l’établissement de relations de confiance avec les familles et les communautés.</a:t>
            </a:r>
            <a:endParaRPr sz="2000" dirty="0">
              <a:solidFill>
                <a:schemeClr val="dk1"/>
              </a:solidFill>
              <a:ea typeface="Arial"/>
              <a:cs typeface="Arial"/>
              <a:sym typeface="Arial"/>
            </a:endParaRPr>
          </a:p>
          <a:p>
            <a:pPr marL="939800" lvl="1" indent="-215900">
              <a:spcBef>
                <a:spcPts val="400"/>
              </a:spcBef>
              <a:spcAft>
                <a:spcPts val="0"/>
              </a:spcAft>
              <a:buClr>
                <a:srgbClr val="7F7F7F"/>
              </a:buClr>
              <a:buSzPts val="2000"/>
              <a:buNone/>
            </a:pPr>
            <a:endParaRPr sz="1800" dirty="0">
              <a:solidFill>
                <a:schemeClr val="dk1"/>
              </a:solidFill>
              <a:latin typeface="Arial"/>
              <a:ea typeface="Arial"/>
              <a:cs typeface="Arial"/>
              <a:sym typeface="Arial"/>
            </a:endParaRPr>
          </a:p>
          <a:p>
            <a:pPr marL="742950" lvl="1" indent="-196850">
              <a:spcBef>
                <a:spcPts val="560"/>
              </a:spcBef>
              <a:spcAft>
                <a:spcPts val="0"/>
              </a:spcAft>
              <a:buClr>
                <a:srgbClr val="7F7F7F"/>
              </a:buClr>
              <a:buSzPts val="1400"/>
              <a:buNone/>
            </a:pPr>
            <a:endParaRPr sz="1000" dirty="0">
              <a:solidFill>
                <a:schemeClr val="dk1"/>
              </a:solidFill>
              <a:latin typeface="Arial"/>
              <a:ea typeface="Arial"/>
              <a:cs typeface="Arial"/>
              <a:sym typeface="Arial"/>
            </a:endParaRPr>
          </a:p>
          <a:p>
            <a:pPr marL="342900" indent="-139700">
              <a:spcBef>
                <a:spcPts val="640"/>
              </a:spcBef>
              <a:spcAft>
                <a:spcPts val="0"/>
              </a:spcAft>
              <a:buClr>
                <a:srgbClr val="7F7F7F"/>
              </a:buClr>
              <a:buSzPts val="3200"/>
            </a:pPr>
            <a:endParaRPr sz="1100" dirty="0">
              <a:solidFill>
                <a:schemeClr val="dk1"/>
              </a:solidFill>
              <a:latin typeface="Arial"/>
              <a:ea typeface="Arial"/>
              <a:cs typeface="Arial"/>
              <a:sym typeface="Arial"/>
            </a:endParaRPr>
          </a:p>
        </p:txBody>
      </p:sp>
      <p:sp>
        <p:nvSpPr>
          <p:cNvPr id="1497" name="Google Shape;1497;g77cecb6c06_0_241"/>
          <p:cNvSpPr txBox="1">
            <a:spLocks noGrp="1"/>
          </p:cNvSpPr>
          <p:nvPr>
            <p:ph type="title" idx="4294967295"/>
          </p:nvPr>
        </p:nvSpPr>
        <p:spPr>
          <a:xfrm>
            <a:off x="0" y="92075"/>
            <a:ext cx="7218947" cy="522288"/>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fr" sz="2400" dirty="0"/>
              <a:t>2. Prenez part aux conversations, ne vous contentez pas de dicter aux autres la conduite à tenir</a:t>
            </a:r>
            <a:endParaRPr sz="2400" dirty="0"/>
          </a:p>
        </p:txBody>
      </p:sp>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8"/>
          <p:cNvSpPr txBox="1">
            <a:spLocks noGrp="1"/>
          </p:cNvSpPr>
          <p:nvPr>
            <p:ph type="body" idx="1"/>
          </p:nvPr>
        </p:nvSpPr>
        <p:spPr>
          <a:xfrm>
            <a:off x="4399612" y="1866275"/>
            <a:ext cx="7270229" cy="3125449"/>
          </a:xfrm>
          <a:prstGeom prst="rect">
            <a:avLst/>
          </a:prstGeom>
          <a:noFill/>
          <a:ln>
            <a:noFill/>
          </a:ln>
        </p:spPr>
        <p:txBody>
          <a:bodyPr spcFirstLastPara="1" vert="horz" wrap="square" lIns="13500" tIns="0" rIns="13500" bIns="0" rtlCol="0" anchor="t" anchorCtr="0">
            <a:noAutofit/>
          </a:bodyPr>
          <a:lstStyle/>
          <a:p>
            <a:pPr algn="just">
              <a:spcBef>
                <a:spcPts val="0"/>
              </a:spcBef>
              <a:spcAft>
                <a:spcPts val="0"/>
              </a:spcAft>
              <a:buSzPts val="2240"/>
            </a:pPr>
            <a:r>
              <a:rPr lang="fr-FR" sz="2400" b="1" dirty="0"/>
              <a:t>À la fin de ce module, vous devriez être en mesure de :</a:t>
            </a:r>
          </a:p>
          <a:p>
            <a:pPr algn="just">
              <a:spcBef>
                <a:spcPts val="0"/>
              </a:spcBef>
              <a:spcAft>
                <a:spcPts val="0"/>
              </a:spcAft>
              <a:buSzPts val="2240"/>
            </a:pPr>
            <a:endParaRPr lang="fr-FR" sz="2400" b="1" dirty="0"/>
          </a:p>
          <a:p>
            <a:pPr marL="342900" indent="-342900" algn="just">
              <a:spcBef>
                <a:spcPts val="0"/>
              </a:spcBef>
              <a:spcAft>
                <a:spcPts val="0"/>
              </a:spcAft>
              <a:buClr>
                <a:schemeClr val="accent3"/>
              </a:buClr>
              <a:buSzPts val="2240"/>
              <a:buFont typeface="Arial" panose="020B0604020202020204" pitchFamily="34" charset="0"/>
              <a:buChar char="•"/>
            </a:pPr>
            <a:r>
              <a:rPr lang="fr-FR" sz="2400" dirty="0"/>
              <a:t>Définir l'engagement communautaire</a:t>
            </a:r>
          </a:p>
          <a:p>
            <a:pPr marL="342900" indent="-342900" algn="just">
              <a:spcBef>
                <a:spcPts val="0"/>
              </a:spcBef>
              <a:spcAft>
                <a:spcPts val="0"/>
              </a:spcAft>
              <a:buClr>
                <a:schemeClr val="accent3"/>
              </a:buClr>
              <a:buSzPts val="2240"/>
              <a:buFont typeface="Arial" panose="020B0604020202020204" pitchFamily="34" charset="0"/>
              <a:buChar char="•"/>
            </a:pPr>
            <a:r>
              <a:rPr lang="fr-FR" sz="2400" dirty="0"/>
              <a:t>Expliquer pourquoi l'engagement communautaire est important pour les EIR</a:t>
            </a:r>
          </a:p>
          <a:p>
            <a:pPr marL="342900" indent="-342900" algn="just">
              <a:spcBef>
                <a:spcPts val="0"/>
              </a:spcBef>
              <a:spcAft>
                <a:spcPts val="0"/>
              </a:spcAft>
              <a:buClr>
                <a:schemeClr val="accent3"/>
              </a:buClr>
              <a:buSzPts val="2240"/>
              <a:buFont typeface="Arial" panose="020B0604020202020204" pitchFamily="34" charset="0"/>
              <a:buChar char="•"/>
            </a:pPr>
            <a:r>
              <a:rPr lang="fr-FR" sz="2400" dirty="0"/>
              <a:t>Décrire les activités d'engagement communautaire pour les différentes phases d'une urgence</a:t>
            </a:r>
          </a:p>
          <a:p>
            <a:pPr marL="342900" indent="-342900" algn="just">
              <a:spcBef>
                <a:spcPts val="0"/>
              </a:spcBef>
              <a:spcAft>
                <a:spcPts val="0"/>
              </a:spcAft>
              <a:buClr>
                <a:schemeClr val="accent3"/>
              </a:buClr>
              <a:buSzPts val="2240"/>
              <a:buFont typeface="Arial" panose="020B0604020202020204" pitchFamily="34" charset="0"/>
              <a:buChar char="•"/>
            </a:pPr>
            <a:r>
              <a:rPr lang="fr-FR" sz="2400" dirty="0"/>
              <a:t>Utiliser des outils pour engager les communautés dans la discussion</a:t>
            </a:r>
            <a:endParaRPr sz="2400" dirty="0"/>
          </a:p>
        </p:txBody>
      </p:sp>
      <p:sp>
        <p:nvSpPr>
          <p:cNvPr id="307" name="Google Shape;307;p8"/>
          <p:cNvSpPr txBox="1">
            <a:spLocks noGrp="1"/>
          </p:cNvSpPr>
          <p:nvPr>
            <p:ph type="title" idx="4294967295"/>
          </p:nvPr>
        </p:nvSpPr>
        <p:spPr>
          <a:xfrm>
            <a:off x="388936" y="842962"/>
            <a:ext cx="3456041" cy="539750"/>
          </a:xfrm>
          <a:prstGeom prst="rect">
            <a:avLst/>
          </a:prstGeom>
          <a:noFill/>
          <a:ln>
            <a:noFill/>
          </a:ln>
        </p:spPr>
        <p:txBody>
          <a:bodyPr spcFirstLastPara="1" vert="horz" wrap="square" lIns="13500" tIns="0" rIns="270000" bIns="0" rtlCol="0" anchor="b" anchorCtr="0">
            <a:noAutofit/>
          </a:bodyPr>
          <a:lstStyle/>
          <a:p>
            <a:pPr>
              <a:spcBef>
                <a:spcPts val="0"/>
              </a:spcBef>
              <a:buClr>
                <a:srgbClr val="0092CC"/>
              </a:buClr>
              <a:buSzPts val="3200"/>
            </a:pPr>
            <a:r>
              <a:rPr lang="fr" sz="3200" dirty="0"/>
              <a:t>Objectifs d’apprentissage</a:t>
            </a:r>
            <a:endParaRPr sz="3200" dirty="0"/>
          </a:p>
        </p:txBody>
      </p:sp>
    </p:spTree>
    <p:extLst>
      <p:ext uri="{BB962C8B-B14F-4D97-AF65-F5344CB8AC3E}">
        <p14:creationId xmlns:p14="http://schemas.microsoft.com/office/powerpoint/2010/main" val="4172591950"/>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502"/>
        <p:cNvGrpSpPr/>
        <p:nvPr/>
      </p:nvGrpSpPr>
      <p:grpSpPr>
        <a:xfrm>
          <a:off x="0" y="0"/>
          <a:ext cx="0" cy="0"/>
          <a:chOff x="0" y="0"/>
          <a:chExt cx="0" cy="0"/>
        </a:xfrm>
      </p:grpSpPr>
      <p:sp>
        <p:nvSpPr>
          <p:cNvPr id="1503" name="Google Shape;1503;g77cecb6c06_0_246"/>
          <p:cNvSpPr txBox="1">
            <a:spLocks noGrp="1"/>
          </p:cNvSpPr>
          <p:nvPr>
            <p:ph type="body" idx="1"/>
          </p:nvPr>
        </p:nvSpPr>
        <p:spPr>
          <a:xfrm>
            <a:off x="356136" y="1247001"/>
            <a:ext cx="11011300" cy="4654071"/>
          </a:xfrm>
          <a:prstGeom prst="rect">
            <a:avLst/>
          </a:prstGeom>
          <a:noFill/>
          <a:ln>
            <a:noFill/>
          </a:ln>
        </p:spPr>
        <p:txBody>
          <a:bodyPr spcFirstLastPara="1" vert="horz" wrap="square" lIns="91425" tIns="45700" rIns="91425" bIns="45700" rtlCol="0" anchor="t" anchorCtr="0">
            <a:noAutofit/>
          </a:bodyPr>
          <a:lstStyle/>
          <a:p>
            <a:pPr marL="342900" indent="-342900" algn="just">
              <a:spcBef>
                <a:spcPts val="0"/>
              </a:spcBef>
              <a:spcAft>
                <a:spcPts val="0"/>
              </a:spcAft>
              <a:buClr>
                <a:schemeClr val="dk1"/>
              </a:buClr>
              <a:buSzPts val="2400"/>
              <a:buChar char="•"/>
            </a:pPr>
            <a:r>
              <a:rPr lang="fr" sz="2000" dirty="0">
                <a:solidFill>
                  <a:schemeClr val="dk1"/>
                </a:solidFill>
                <a:ea typeface="Arial"/>
                <a:cs typeface="Arial"/>
                <a:sym typeface="Arial"/>
              </a:rPr>
              <a:t>L’écoute active comprend la réflexion sur les propos de l’orateur ; elle permet d’installer et de maintenir un climat de réceptivité, c’est à dire d’établir un lien entre les personnes</a:t>
            </a:r>
            <a:endParaRPr sz="2000" dirty="0"/>
          </a:p>
          <a:p>
            <a:pPr marL="342900" indent="-342900" algn="just">
              <a:spcBef>
                <a:spcPts val="480"/>
              </a:spcBef>
              <a:spcAft>
                <a:spcPts val="0"/>
              </a:spcAft>
              <a:buClr>
                <a:schemeClr val="dk1"/>
              </a:buClr>
              <a:buSzPts val="2400"/>
              <a:buChar char="•"/>
            </a:pPr>
            <a:r>
              <a:rPr lang="fr" sz="2000" dirty="0">
                <a:solidFill>
                  <a:schemeClr val="dk1"/>
                </a:solidFill>
                <a:ea typeface="Arial"/>
                <a:cs typeface="Arial"/>
                <a:sym typeface="Arial"/>
              </a:rPr>
              <a:t>En vue de favoriser la compréhension et d’établir un lien entre interlocuteurs, il est préférable de rendre les discussions interactives plutôt que de se lancer dans un monologue </a:t>
            </a:r>
            <a:endParaRPr sz="2000" dirty="0"/>
          </a:p>
          <a:p>
            <a:pPr marL="342900" indent="-342900" algn="just">
              <a:spcBef>
                <a:spcPts val="480"/>
              </a:spcBef>
              <a:spcAft>
                <a:spcPts val="0"/>
              </a:spcAft>
              <a:buClr>
                <a:schemeClr val="dk1"/>
              </a:buClr>
              <a:buSzPts val="2400"/>
              <a:buChar char="•"/>
            </a:pPr>
            <a:r>
              <a:rPr lang="fr" sz="2000" dirty="0">
                <a:solidFill>
                  <a:schemeClr val="dk1"/>
                </a:solidFill>
                <a:ea typeface="Arial"/>
                <a:cs typeface="Arial"/>
                <a:sym typeface="Arial"/>
              </a:rPr>
              <a:t>Les professionnels de la santé sont formés pour fournir des conseils et faire des</a:t>
            </a:r>
            <a:r>
              <a:rPr lang="fr" sz="2000" b="1" dirty="0">
                <a:solidFill>
                  <a:srgbClr val="0092CC"/>
                </a:solidFill>
                <a:ea typeface="+mj-ea"/>
                <a:cs typeface="+mj-cs"/>
                <a:sym typeface="Arial"/>
              </a:rPr>
              <a:t> </a:t>
            </a:r>
            <a:r>
              <a:rPr lang="fr" sz="2000" dirty="0">
                <a:solidFill>
                  <a:schemeClr val="dk1"/>
                </a:solidFill>
                <a:ea typeface="Arial"/>
                <a:cs typeface="Arial"/>
                <a:sym typeface="Arial"/>
              </a:rPr>
              <a:t>recommandations, de ce fait, il pourrait être difficile pour ces derniers de poser des questions quoique, cela pourrait aider à établir une connexion avec l’interlocuteur et permettre de mieux comprendre le ressenti, la perception et la compréhension de ces personnes qui ont besoin d’aide</a:t>
            </a:r>
            <a:endParaRPr sz="2000" dirty="0"/>
          </a:p>
          <a:p>
            <a:pPr marL="342900" indent="-342900" algn="just">
              <a:spcBef>
                <a:spcPts val="480"/>
              </a:spcBef>
              <a:spcAft>
                <a:spcPts val="0"/>
              </a:spcAft>
              <a:buClr>
                <a:schemeClr val="dk1"/>
              </a:buClr>
              <a:buSzPts val="2400"/>
              <a:buChar char="•"/>
            </a:pPr>
            <a:r>
              <a:rPr lang="fr" sz="2000" dirty="0">
                <a:solidFill>
                  <a:schemeClr val="dk1"/>
                </a:solidFill>
                <a:ea typeface="Arial"/>
                <a:cs typeface="Arial"/>
                <a:sym typeface="Arial"/>
              </a:rPr>
              <a:t>Le fait de poser de bonnes questions est une compétence qui doit être apprise et mise en pratique.</a:t>
            </a:r>
            <a:endParaRPr sz="2000" dirty="0"/>
          </a:p>
          <a:p>
            <a:pPr marL="342900" indent="-190500">
              <a:spcBef>
                <a:spcPts val="480"/>
              </a:spcBef>
              <a:spcAft>
                <a:spcPts val="0"/>
              </a:spcAft>
              <a:buClr>
                <a:srgbClr val="7F7F7F"/>
              </a:buClr>
              <a:buSzPts val="2400"/>
            </a:pPr>
            <a:endParaRPr sz="2000" dirty="0">
              <a:solidFill>
                <a:schemeClr val="dk1"/>
              </a:solidFill>
              <a:latin typeface="Arial"/>
              <a:ea typeface="Arial"/>
              <a:cs typeface="Arial"/>
              <a:sym typeface="Arial"/>
            </a:endParaRPr>
          </a:p>
          <a:p>
            <a:pPr marL="342900" indent="-190500">
              <a:spcBef>
                <a:spcPts val="480"/>
              </a:spcBef>
              <a:spcAft>
                <a:spcPts val="0"/>
              </a:spcAft>
              <a:buClr>
                <a:srgbClr val="7F7F7F"/>
              </a:buClr>
              <a:buSzPts val="2400"/>
            </a:pPr>
            <a:endParaRPr sz="2000" dirty="0">
              <a:latin typeface="Arial"/>
              <a:ea typeface="Arial"/>
              <a:cs typeface="Arial"/>
              <a:sym typeface="Arial"/>
            </a:endParaRPr>
          </a:p>
        </p:txBody>
      </p:sp>
      <p:sp>
        <p:nvSpPr>
          <p:cNvPr id="1504" name="Google Shape;1504;g77cecb6c06_0_246"/>
          <p:cNvSpPr txBox="1">
            <a:spLocks noGrp="1"/>
          </p:cNvSpPr>
          <p:nvPr>
            <p:ph type="title" idx="4294967295"/>
          </p:nvPr>
        </p:nvSpPr>
        <p:spPr>
          <a:xfrm>
            <a:off x="96252" y="0"/>
            <a:ext cx="9095874" cy="719138"/>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fr" sz="2400" dirty="0"/>
              <a:t>3. Écouter avec la perspective des interlocuteurs</a:t>
            </a:r>
            <a:endParaRPr sz="2400" dirty="0"/>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242"/>
        <p:cNvGrpSpPr/>
        <p:nvPr/>
      </p:nvGrpSpPr>
      <p:grpSpPr>
        <a:xfrm>
          <a:off x="0" y="0"/>
          <a:ext cx="0" cy="0"/>
          <a:chOff x="0" y="0"/>
          <a:chExt cx="0" cy="0"/>
        </a:xfrm>
      </p:grpSpPr>
      <p:sp>
        <p:nvSpPr>
          <p:cNvPr id="1244" name="Google Shape;1244;g77cecb61f7_6_0"/>
          <p:cNvSpPr txBox="1">
            <a:spLocks noGrp="1"/>
          </p:cNvSpPr>
          <p:nvPr>
            <p:ph type="body" sz="quarter" idx="13"/>
          </p:nvPr>
        </p:nvSpPr>
        <p:spPr>
          <a:xfrm>
            <a:off x="1886552" y="1906661"/>
            <a:ext cx="8884118" cy="2215683"/>
          </a:xfrm>
          <a:prstGeom prst="rect">
            <a:avLst/>
          </a:prstGeom>
          <a:noFill/>
          <a:ln>
            <a:noFill/>
          </a:ln>
        </p:spPr>
        <p:txBody>
          <a:bodyPr spcFirstLastPara="1" vert="horz" wrap="square" lIns="91425" tIns="45700" rIns="91425" bIns="45700" rtlCol="0" anchor="t" anchorCtr="0">
            <a:noAutofit/>
          </a:bodyPr>
          <a:lstStyle/>
          <a:p>
            <a:pPr marL="25400" algn="ctr">
              <a:lnSpc>
                <a:spcPct val="100000"/>
              </a:lnSpc>
              <a:spcBef>
                <a:spcPts val="0"/>
              </a:spcBef>
              <a:spcAft>
                <a:spcPts val="0"/>
              </a:spcAft>
              <a:buClr>
                <a:schemeClr val="bg1"/>
              </a:buClr>
              <a:buSzPts val="2400"/>
            </a:pPr>
            <a:r>
              <a:rPr lang="fr" sz="3600" b="1" dirty="0">
                <a:solidFill>
                  <a:schemeClr val="bg1"/>
                </a:solidFill>
                <a:latin typeface="+mn-lt"/>
              </a:rPr>
              <a:t>6. Exemples : mécanismes </a:t>
            </a:r>
            <a:r>
              <a:rPr lang="en-US" sz="3600" b="1" dirty="0">
                <a:solidFill>
                  <a:schemeClr val="bg1"/>
                </a:solidFill>
                <a:latin typeface="+mn-lt"/>
              </a:rPr>
              <a:t>pour engager </a:t>
            </a:r>
            <a:r>
              <a:rPr lang="fr" sz="3600" b="1" dirty="0">
                <a:solidFill>
                  <a:schemeClr val="bg1"/>
                </a:solidFill>
                <a:latin typeface="+mn-lt"/>
              </a:rPr>
              <a:t>l</a:t>
            </a:r>
            <a:r>
              <a:rPr lang="en-US" sz="3600" b="1" dirty="0">
                <a:solidFill>
                  <a:schemeClr val="bg1"/>
                </a:solidFill>
                <a:latin typeface="+mn-lt"/>
              </a:rPr>
              <a:t>a</a:t>
            </a:r>
            <a:r>
              <a:rPr lang="fr" sz="3600" b="1" dirty="0">
                <a:solidFill>
                  <a:schemeClr val="bg1"/>
                </a:solidFill>
                <a:latin typeface="+mn-lt"/>
              </a:rPr>
              <a:t> communauté</a:t>
            </a:r>
            <a:endParaRPr sz="3600" b="1" dirty="0">
              <a:solidFill>
                <a:schemeClr val="bg1"/>
              </a:solidFill>
              <a:latin typeface="+mn-lt"/>
            </a:endParaRPr>
          </a:p>
        </p:txBody>
      </p:sp>
    </p:spTree>
    <p:extLst>
      <p:ext uri="{BB962C8B-B14F-4D97-AF65-F5344CB8AC3E}">
        <p14:creationId xmlns:p14="http://schemas.microsoft.com/office/powerpoint/2010/main" val="18569342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508"/>
        <p:cNvGrpSpPr/>
        <p:nvPr/>
      </p:nvGrpSpPr>
      <p:grpSpPr>
        <a:xfrm>
          <a:off x="0" y="0"/>
          <a:ext cx="0" cy="0"/>
          <a:chOff x="0" y="0"/>
          <a:chExt cx="0" cy="0"/>
        </a:xfrm>
      </p:grpSpPr>
      <p:sp>
        <p:nvSpPr>
          <p:cNvPr id="1509" name="Google Shape;1509;g77cecb6c06_0_256"/>
          <p:cNvSpPr/>
          <p:nvPr/>
        </p:nvSpPr>
        <p:spPr>
          <a:xfrm>
            <a:off x="2351584" y="2402237"/>
            <a:ext cx="3461700" cy="2225646"/>
          </a:xfrm>
          <a:prstGeom prst="roundRect">
            <a:avLst>
              <a:gd name="adj" fmla="val 16667"/>
            </a:avLst>
          </a:prstGeom>
          <a:solidFill>
            <a:srgbClr val="8CB3E3"/>
          </a:solidFill>
          <a:ln w="25400" cap="flat" cmpd="sng">
            <a:solidFill>
              <a:schemeClr val="lt1"/>
            </a:solidFill>
            <a:prstDash val="solid"/>
            <a:round/>
            <a:headEnd type="none" w="sm" len="sm"/>
            <a:tailEnd type="none" w="sm" len="sm"/>
          </a:ln>
        </p:spPr>
        <p:txBody>
          <a:bodyPr spcFirstLastPara="1" wrap="square" lIns="91425" tIns="45700" rIns="91425" bIns="45700" rtlCol="0" anchor="ctr" anchorCtr="0">
            <a:noAutofit/>
          </a:bodyPr>
          <a:lstStyle/>
          <a:p>
            <a:pPr rtl="0"/>
            <a:r>
              <a:rPr lang="fr" sz="2000" dirty="0">
                <a:latin typeface="+mn-lt"/>
              </a:rPr>
              <a:t>Ci-dessous se trouvent quelques exemples de </a:t>
            </a:r>
            <a:r>
              <a:rPr lang="fr" sz="2000" b="1" dirty="0">
                <a:latin typeface="+mn-lt"/>
              </a:rPr>
              <a:t>conduite efficace d’entrevue.</a:t>
            </a:r>
            <a:endParaRPr lang="en-US" sz="2000" dirty="0">
              <a:latin typeface="+mn-lt"/>
            </a:endParaRPr>
          </a:p>
        </p:txBody>
      </p:sp>
      <p:sp>
        <p:nvSpPr>
          <p:cNvPr id="1510" name="Google Shape;1510;g77cecb6c06_0_256"/>
          <p:cNvSpPr/>
          <p:nvPr/>
        </p:nvSpPr>
        <p:spPr>
          <a:xfrm>
            <a:off x="5813140" y="2550983"/>
            <a:ext cx="3461700" cy="2076900"/>
          </a:xfrm>
          <a:prstGeom prst="rightArrow">
            <a:avLst>
              <a:gd name="adj1" fmla="val 50000"/>
              <a:gd name="adj2" fmla="val 50000"/>
            </a:avLst>
          </a:prstGeom>
          <a:solidFill>
            <a:srgbClr val="8CB3E3"/>
          </a:solidFill>
          <a:ln w="25400" cap="flat" cmpd="sng">
            <a:solidFill>
              <a:srgbClr val="CFD7E7">
                <a:alpha val="89800"/>
              </a:srgbClr>
            </a:solidFill>
            <a:prstDash val="solid"/>
            <a:round/>
            <a:headEnd type="none" w="sm" len="sm"/>
            <a:tailEnd type="none" w="sm" len="sm"/>
          </a:ln>
        </p:spPr>
        <p:txBody>
          <a:bodyPr spcFirstLastPara="1" wrap="square" lIns="91425" tIns="45700" rIns="91425" bIns="45700" rtlCol="0" anchor="t" anchorCtr="0">
            <a:noAutofit/>
          </a:bodyPr>
          <a:lstStyle/>
          <a:p>
            <a:pPr marL="114300" lvl="1">
              <a:lnSpc>
                <a:spcPct val="75000"/>
              </a:lnSpc>
              <a:buClr>
                <a:schemeClr val="dk1"/>
              </a:buClr>
              <a:buSzPts val="1800"/>
            </a:pPr>
            <a:endParaRPr sz="1800" dirty="0">
              <a:solidFill>
                <a:schemeClr val="dk1"/>
              </a:solidFill>
              <a:latin typeface="Calibri"/>
              <a:ea typeface="Calibri"/>
              <a:cs typeface="Calibri"/>
              <a:sym typeface="Calibri"/>
            </a:endParaRPr>
          </a:p>
        </p:txBody>
      </p:sp>
      <p:sp>
        <p:nvSpPr>
          <p:cNvPr id="1511" name="Google Shape;1511;g77cecb6c06_0_256"/>
          <p:cNvSpPr txBox="1">
            <a:spLocks noGrp="1"/>
          </p:cNvSpPr>
          <p:nvPr>
            <p:ph type="title" idx="4294967295"/>
          </p:nvPr>
        </p:nvSpPr>
        <p:spPr>
          <a:xfrm>
            <a:off x="0" y="92075"/>
            <a:ext cx="7074568" cy="611188"/>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fr" dirty="0"/>
              <a:t>Le fait de poser des questions permet d’établir la confiance, d’acquérir des connaissances et de faire participer les communautés</a:t>
            </a:r>
            <a:endParaRPr dirty="0"/>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515"/>
        <p:cNvGrpSpPr/>
        <p:nvPr/>
      </p:nvGrpSpPr>
      <p:grpSpPr>
        <a:xfrm>
          <a:off x="0" y="0"/>
          <a:ext cx="0" cy="0"/>
          <a:chOff x="0" y="0"/>
          <a:chExt cx="0" cy="0"/>
        </a:xfrm>
      </p:grpSpPr>
      <p:sp>
        <p:nvSpPr>
          <p:cNvPr id="1516" name="Google Shape;1516;g77cecb6c06_0_262"/>
          <p:cNvSpPr txBox="1">
            <a:spLocks noGrp="1"/>
          </p:cNvSpPr>
          <p:nvPr>
            <p:ph type="title" idx="4294967295"/>
          </p:nvPr>
        </p:nvSpPr>
        <p:spPr>
          <a:xfrm>
            <a:off x="192505" y="119514"/>
            <a:ext cx="8556859" cy="485418"/>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fr" sz="3200" dirty="0"/>
              <a:t>La conduite efficace d’entrevue – 1</a:t>
            </a:r>
            <a:endParaRPr sz="3200" dirty="0"/>
          </a:p>
        </p:txBody>
      </p:sp>
      <p:sp>
        <p:nvSpPr>
          <p:cNvPr id="1517" name="Google Shape;1517;g77cecb6c06_0_262"/>
          <p:cNvSpPr/>
          <p:nvPr/>
        </p:nvSpPr>
        <p:spPr>
          <a:xfrm>
            <a:off x="2351584" y="2110388"/>
            <a:ext cx="7560900" cy="919683"/>
          </a:xfrm>
          <a:prstGeom prst="roundRect">
            <a:avLst>
              <a:gd name="adj" fmla="val 16667"/>
            </a:avLst>
          </a:prstGeom>
          <a:solidFill>
            <a:srgbClr val="8CB3E3"/>
          </a:solidFill>
          <a:ln w="25400" cap="flat" cmpd="sng">
            <a:solidFill>
              <a:schemeClr val="lt1"/>
            </a:solidFill>
            <a:prstDash val="solid"/>
            <a:round/>
            <a:headEnd type="none" w="sm" len="sm"/>
            <a:tailEnd type="none" w="sm" len="sm"/>
          </a:ln>
        </p:spPr>
        <p:txBody>
          <a:bodyPr spcFirstLastPara="1" wrap="square" lIns="91425" tIns="45700" rIns="91425" bIns="45700" rtlCol="0" anchor="ctr" anchorCtr="0">
            <a:noAutofit/>
          </a:bodyPr>
          <a:lstStyle/>
          <a:p>
            <a:pPr algn="ctr">
              <a:lnSpc>
                <a:spcPct val="85000"/>
              </a:lnSpc>
            </a:pPr>
            <a:r>
              <a:rPr lang="fr" sz="2400" b="1" dirty="0">
                <a:solidFill>
                  <a:schemeClr val="dk1"/>
                </a:solidFill>
                <a:latin typeface="+mn-lt"/>
                <a:ea typeface="Calibri"/>
                <a:cs typeface="Calibri"/>
                <a:sym typeface="Calibri"/>
              </a:rPr>
              <a:t> </a:t>
            </a:r>
            <a:r>
              <a:rPr lang="fr" sz="2400" b="1" dirty="0">
                <a:solidFill>
                  <a:schemeClr val="dk1"/>
                </a:solidFill>
                <a:latin typeface="+mn-lt"/>
              </a:rPr>
              <a:t>Les questions introduites par </a:t>
            </a:r>
            <a:r>
              <a:rPr lang="fr" sz="2400" b="1" dirty="0">
                <a:solidFill>
                  <a:schemeClr val="dk1"/>
                </a:solidFill>
                <a:latin typeface="+mn-lt"/>
                <a:ea typeface="Calibri"/>
                <a:cs typeface="Calibri"/>
                <a:sym typeface="Calibri"/>
              </a:rPr>
              <a:t>« comment » impliquent l’explication d’un processus</a:t>
            </a:r>
            <a:endParaRPr sz="2400" dirty="0">
              <a:solidFill>
                <a:schemeClr val="dk1"/>
              </a:solidFill>
              <a:latin typeface="+mn-lt"/>
              <a:ea typeface="Calibri"/>
              <a:cs typeface="Calibri"/>
              <a:sym typeface="Calibri"/>
            </a:endParaRPr>
          </a:p>
        </p:txBody>
      </p:sp>
      <p:sp>
        <p:nvSpPr>
          <p:cNvPr id="1518" name="Google Shape;1518;g77cecb6c06_0_262"/>
          <p:cNvSpPr/>
          <p:nvPr/>
        </p:nvSpPr>
        <p:spPr>
          <a:xfrm>
            <a:off x="2351584" y="3562022"/>
            <a:ext cx="3531900" cy="2256000"/>
          </a:xfrm>
          <a:prstGeom prst="roundRect">
            <a:avLst>
              <a:gd name="adj" fmla="val 16667"/>
            </a:avLst>
          </a:prstGeom>
          <a:solidFill>
            <a:srgbClr val="C5D8F1"/>
          </a:solidFill>
          <a:ln w="25400" cap="flat" cmpd="sng">
            <a:solidFill>
              <a:schemeClr val="lt1"/>
            </a:solidFill>
            <a:prstDash val="solid"/>
            <a:round/>
            <a:headEnd type="none" w="sm" len="sm"/>
            <a:tailEnd type="none" w="sm" len="sm"/>
          </a:ln>
        </p:spPr>
        <p:txBody>
          <a:bodyPr spcFirstLastPara="1" wrap="square" lIns="91425" tIns="45700" rIns="91425" bIns="45700" rtlCol="0" anchor="ctr" anchorCtr="0">
            <a:noAutofit/>
          </a:bodyPr>
          <a:lstStyle/>
          <a:p>
            <a:pPr algn="ctr">
              <a:lnSpc>
                <a:spcPct val="85000"/>
              </a:lnSpc>
            </a:pPr>
            <a:r>
              <a:rPr lang="fr" sz="2000" i="1" dirty="0">
                <a:solidFill>
                  <a:schemeClr val="dk1"/>
                </a:solidFill>
              </a:rPr>
              <a:t>À titre d’exemple, une question introduite par « comment » pourrait être formulée comme suit :</a:t>
            </a:r>
            <a:endParaRPr sz="2000" dirty="0">
              <a:solidFill>
                <a:schemeClr val="dk1"/>
              </a:solidFill>
            </a:endParaRPr>
          </a:p>
        </p:txBody>
      </p:sp>
      <p:sp>
        <p:nvSpPr>
          <p:cNvPr id="1519" name="Google Shape;1519;g77cecb6c06_0_262"/>
          <p:cNvSpPr/>
          <p:nvPr/>
        </p:nvSpPr>
        <p:spPr>
          <a:xfrm rot="5400000">
            <a:off x="6733950" y="2924072"/>
            <a:ext cx="2256000" cy="3531900"/>
          </a:xfrm>
          <a:prstGeom prst="round2SameRect">
            <a:avLst>
              <a:gd name="adj1" fmla="val 16667"/>
              <a:gd name="adj2" fmla="val 0"/>
            </a:avLst>
          </a:prstGeom>
          <a:solidFill>
            <a:srgbClr val="C5D8F1"/>
          </a:solidFill>
          <a:ln w="25400" cap="flat" cmpd="sng">
            <a:solidFill>
              <a:srgbClr val="CFD7E7">
                <a:alpha val="89800"/>
              </a:srgbClr>
            </a:solidFill>
            <a:prstDash val="solid"/>
            <a:round/>
            <a:headEnd type="none" w="sm" len="sm"/>
            <a:tailEnd type="none" w="sm" len="sm"/>
          </a:ln>
        </p:spPr>
        <p:txBody>
          <a:bodyPr spcFirstLastPara="1" wrap="square" lIns="91425" tIns="91425" rIns="91425" bIns="91425" rtlCol="0" anchor="ctr" anchorCtr="0">
            <a:noAutofit/>
          </a:bodyPr>
          <a:lstStyle/>
          <a:p>
            <a:endParaRPr dirty="0"/>
          </a:p>
        </p:txBody>
      </p:sp>
      <p:sp>
        <p:nvSpPr>
          <p:cNvPr id="1520" name="Google Shape;1520;g77cecb6c06_0_262"/>
          <p:cNvSpPr txBox="1"/>
          <p:nvPr/>
        </p:nvSpPr>
        <p:spPr>
          <a:xfrm>
            <a:off x="6038736" y="3672140"/>
            <a:ext cx="3421800" cy="2035800"/>
          </a:xfrm>
          <a:prstGeom prst="rect">
            <a:avLst/>
          </a:prstGeom>
          <a:noFill/>
          <a:ln>
            <a:noFill/>
          </a:ln>
        </p:spPr>
        <p:txBody>
          <a:bodyPr spcFirstLastPara="1" wrap="square" lIns="91425" tIns="45700" rIns="91425" bIns="45700" rtlCol="0" anchor="ctr" anchorCtr="0">
            <a:noAutofit/>
          </a:bodyPr>
          <a:lstStyle/>
          <a:p>
            <a:pPr marL="114300" lvl="1" indent="-127000">
              <a:lnSpc>
                <a:spcPct val="75000"/>
              </a:lnSpc>
              <a:buClr>
                <a:schemeClr val="dk1"/>
              </a:buClr>
              <a:buSzPts val="2000"/>
              <a:buFont typeface="Arial"/>
              <a:buChar char="•"/>
            </a:pPr>
            <a:r>
              <a:rPr lang="fr" sz="1800" dirty="0">
                <a:solidFill>
                  <a:schemeClr val="dk1"/>
                </a:solidFill>
              </a:rPr>
              <a:t>« Dites moi, comment êtes-vous tombé malade ? »</a:t>
            </a:r>
            <a:endParaRPr sz="1800" dirty="0">
              <a:solidFill>
                <a:schemeClr val="dk1"/>
              </a:solidFill>
            </a:endParaRPr>
          </a:p>
          <a:p>
            <a:pPr marL="114300" lvl="1" indent="-127000">
              <a:lnSpc>
                <a:spcPct val="75000"/>
              </a:lnSpc>
              <a:spcBef>
                <a:spcPts val="200"/>
              </a:spcBef>
              <a:buClr>
                <a:schemeClr val="dk1"/>
              </a:buClr>
              <a:buSzPts val="2000"/>
              <a:buFont typeface="Arial"/>
              <a:buChar char="•"/>
            </a:pPr>
            <a:r>
              <a:rPr lang="fr" sz="1800" dirty="0">
                <a:solidFill>
                  <a:schemeClr val="dk1"/>
                </a:solidFill>
              </a:rPr>
              <a:t>« Comment éviter que d’autres membres de la famille ne soient malades à leur tour ? »</a:t>
            </a:r>
            <a:endParaRPr sz="1800" dirty="0">
              <a:solidFill>
                <a:schemeClr val="dk1"/>
              </a:solidFill>
            </a:endParaRPr>
          </a:p>
          <a:p>
            <a:pPr marL="114300" lvl="1" indent="-127000">
              <a:lnSpc>
                <a:spcPct val="75000"/>
              </a:lnSpc>
              <a:spcBef>
                <a:spcPts val="200"/>
              </a:spcBef>
              <a:buClr>
                <a:schemeClr val="dk1"/>
              </a:buClr>
              <a:buSzPts val="2000"/>
              <a:buFont typeface="Arial"/>
              <a:buChar char="•"/>
            </a:pPr>
            <a:r>
              <a:rPr lang="fr" sz="1800" dirty="0">
                <a:solidFill>
                  <a:schemeClr val="dk1"/>
                </a:solidFill>
              </a:rPr>
              <a:t>« Comment agir conjointement afin d’enrayer la propagation de la maladie dans la communauté ? »</a:t>
            </a:r>
            <a:endParaRPr sz="1800" dirty="0">
              <a:solidFill>
                <a:schemeClr val="dk1"/>
              </a:solidFill>
            </a:endParaRPr>
          </a:p>
        </p:txBody>
      </p:sp>
    </p:spTree>
  </p:cSld>
  <p:clrMapOvr>
    <a:masterClrMapping/>
  </p:clrMapOvr>
  <p:transition spd="slow">
    <p:fade thruBlk="1"/>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524"/>
        <p:cNvGrpSpPr/>
        <p:nvPr/>
      </p:nvGrpSpPr>
      <p:grpSpPr>
        <a:xfrm>
          <a:off x="0" y="0"/>
          <a:ext cx="0" cy="0"/>
          <a:chOff x="0" y="0"/>
          <a:chExt cx="0" cy="0"/>
        </a:xfrm>
      </p:grpSpPr>
      <p:sp>
        <p:nvSpPr>
          <p:cNvPr id="1525" name="Google Shape;1525;g77cecb6c06_0_270"/>
          <p:cNvSpPr txBox="1">
            <a:spLocks noGrp="1"/>
          </p:cNvSpPr>
          <p:nvPr>
            <p:ph type="title" idx="4294967295"/>
          </p:nvPr>
        </p:nvSpPr>
        <p:spPr>
          <a:xfrm>
            <a:off x="0" y="92075"/>
            <a:ext cx="10972800" cy="562443"/>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fr" sz="3200" dirty="0"/>
              <a:t>La conduite efficace d’entrevue - 2</a:t>
            </a:r>
            <a:endParaRPr sz="3200" dirty="0"/>
          </a:p>
        </p:txBody>
      </p:sp>
      <p:sp>
        <p:nvSpPr>
          <p:cNvPr id="1526" name="Google Shape;1526;g77cecb6c06_0_270"/>
          <p:cNvSpPr/>
          <p:nvPr/>
        </p:nvSpPr>
        <p:spPr>
          <a:xfrm>
            <a:off x="1524000" y="2428105"/>
            <a:ext cx="4417200" cy="2540100"/>
          </a:xfrm>
          <a:prstGeom prst="roundRect">
            <a:avLst>
              <a:gd name="adj" fmla="val 16667"/>
            </a:avLst>
          </a:prstGeom>
          <a:solidFill>
            <a:srgbClr val="EAF1DD"/>
          </a:solidFill>
          <a:ln w="25400" cap="flat" cmpd="sng">
            <a:solidFill>
              <a:schemeClr val="lt1"/>
            </a:solidFill>
            <a:prstDash val="solid"/>
            <a:round/>
            <a:headEnd type="none" w="sm" len="sm"/>
            <a:tailEnd type="none" w="sm" len="sm"/>
          </a:ln>
        </p:spPr>
        <p:txBody>
          <a:bodyPr spcFirstLastPara="1" wrap="square" lIns="91425" tIns="45700" rIns="91425" bIns="45700" rtlCol="0" anchor="ctr" anchorCtr="0">
            <a:noAutofit/>
          </a:bodyPr>
          <a:lstStyle/>
          <a:p>
            <a:pPr algn="ctr">
              <a:lnSpc>
                <a:spcPct val="85000"/>
              </a:lnSpc>
            </a:pPr>
            <a:r>
              <a:rPr lang="fr" sz="2000" dirty="0">
                <a:solidFill>
                  <a:schemeClr val="dk1"/>
                </a:solidFill>
              </a:rPr>
              <a:t>Les questions introduites par « qui », « quand », « quoi » et « où » incitent à une description.   </a:t>
            </a:r>
            <a:endParaRPr dirty="0"/>
          </a:p>
          <a:p>
            <a:pPr algn="ctr">
              <a:lnSpc>
                <a:spcPct val="85000"/>
              </a:lnSpc>
              <a:spcBef>
                <a:spcPts val="400"/>
              </a:spcBef>
            </a:pPr>
            <a:r>
              <a:rPr lang="fr" sz="2000" i="1" dirty="0">
                <a:solidFill>
                  <a:schemeClr val="dk1"/>
                </a:solidFill>
              </a:rPr>
              <a:t>Voici quelques exemples :</a:t>
            </a:r>
            <a:endParaRPr sz="2000" dirty="0">
              <a:solidFill>
                <a:schemeClr val="dk1"/>
              </a:solidFill>
            </a:endParaRPr>
          </a:p>
        </p:txBody>
      </p:sp>
      <p:sp>
        <p:nvSpPr>
          <p:cNvPr id="1527" name="Google Shape;1527;g77cecb6c06_0_270"/>
          <p:cNvSpPr/>
          <p:nvPr/>
        </p:nvSpPr>
        <p:spPr>
          <a:xfrm rot="5400000">
            <a:off x="6486447" y="1453149"/>
            <a:ext cx="3326580" cy="4417200"/>
          </a:xfrm>
          <a:prstGeom prst="round2SameRect">
            <a:avLst>
              <a:gd name="adj1" fmla="val 16667"/>
              <a:gd name="adj2" fmla="val 0"/>
            </a:avLst>
          </a:prstGeom>
          <a:solidFill>
            <a:srgbClr val="EAF1DD"/>
          </a:solidFill>
          <a:ln w="25400" cap="flat" cmpd="sng">
            <a:solidFill>
              <a:srgbClr val="CFD7E7">
                <a:alpha val="89800"/>
              </a:srgbClr>
            </a:solidFill>
            <a:prstDash val="solid"/>
            <a:round/>
            <a:headEnd type="none" w="sm" len="sm"/>
            <a:tailEnd type="none" w="sm" len="sm"/>
          </a:ln>
        </p:spPr>
        <p:txBody>
          <a:bodyPr spcFirstLastPara="1" wrap="square" lIns="91425" tIns="91425" rIns="91425" bIns="91425" rtlCol="0" anchor="ctr" anchorCtr="0">
            <a:noAutofit/>
          </a:bodyPr>
          <a:lstStyle/>
          <a:p>
            <a:endParaRPr dirty="0"/>
          </a:p>
        </p:txBody>
      </p:sp>
      <p:sp>
        <p:nvSpPr>
          <p:cNvPr id="1528" name="Google Shape;1528;g77cecb6c06_0_270"/>
          <p:cNvSpPr txBox="1"/>
          <p:nvPr/>
        </p:nvSpPr>
        <p:spPr>
          <a:xfrm>
            <a:off x="5941137" y="2079806"/>
            <a:ext cx="4293000" cy="3051447"/>
          </a:xfrm>
          <a:prstGeom prst="rect">
            <a:avLst/>
          </a:prstGeom>
          <a:noFill/>
          <a:ln>
            <a:noFill/>
          </a:ln>
        </p:spPr>
        <p:txBody>
          <a:bodyPr spcFirstLastPara="1" wrap="square" lIns="91425" tIns="45700" rIns="91425" bIns="45700" rtlCol="0" anchor="ctr" anchorCtr="0">
            <a:noAutofit/>
          </a:bodyPr>
          <a:lstStyle/>
          <a:p>
            <a:pPr marL="114300" lvl="1" indent="-127000">
              <a:lnSpc>
                <a:spcPct val="75000"/>
              </a:lnSpc>
              <a:spcBef>
                <a:spcPts val="200"/>
              </a:spcBef>
              <a:buClr>
                <a:schemeClr val="dk1"/>
              </a:buClr>
              <a:buSzPts val="2000"/>
              <a:buFont typeface="Arial"/>
              <a:buChar char="•"/>
            </a:pPr>
            <a:r>
              <a:rPr lang="fr" sz="2000" dirty="0">
                <a:solidFill>
                  <a:schemeClr val="dk1"/>
                </a:solidFill>
              </a:rPr>
              <a:t>« Qui prend soin de vous lorsque vous êtes malade ? »</a:t>
            </a:r>
            <a:endParaRPr sz="2000" dirty="0">
              <a:solidFill>
                <a:schemeClr val="dk1"/>
              </a:solidFill>
            </a:endParaRPr>
          </a:p>
          <a:p>
            <a:pPr marL="114300" lvl="1" indent="-127000">
              <a:lnSpc>
                <a:spcPct val="75000"/>
              </a:lnSpc>
              <a:spcBef>
                <a:spcPts val="200"/>
              </a:spcBef>
              <a:buClr>
                <a:schemeClr val="dk1"/>
              </a:buClr>
              <a:buSzPts val="2000"/>
              <a:buFont typeface="Arial"/>
              <a:buChar char="•"/>
            </a:pPr>
            <a:r>
              <a:rPr lang="fr" sz="2000" dirty="0">
                <a:solidFill>
                  <a:schemeClr val="dk1"/>
                </a:solidFill>
              </a:rPr>
              <a:t>« Qu’avez-vous fait lorsque vous vous êtes senti mal ? »</a:t>
            </a:r>
            <a:endParaRPr sz="2000" dirty="0">
              <a:solidFill>
                <a:schemeClr val="dk1"/>
              </a:solidFill>
            </a:endParaRPr>
          </a:p>
          <a:p>
            <a:pPr marL="114300" lvl="1" indent="-127000">
              <a:lnSpc>
                <a:spcPct val="75000"/>
              </a:lnSpc>
              <a:spcBef>
                <a:spcPts val="200"/>
              </a:spcBef>
              <a:buClr>
                <a:schemeClr val="dk1"/>
              </a:buClr>
              <a:buSzPts val="2000"/>
              <a:buFont typeface="Arial"/>
              <a:buChar char="•"/>
            </a:pPr>
            <a:r>
              <a:rPr lang="fr" sz="2000" dirty="0">
                <a:solidFill>
                  <a:schemeClr val="dk1"/>
                </a:solidFill>
              </a:rPr>
              <a:t>« Où étiez-vous la première fois que vous vous êtes senti mal ? »</a:t>
            </a:r>
            <a:endParaRPr sz="2000" dirty="0">
              <a:solidFill>
                <a:schemeClr val="dk1"/>
              </a:solidFill>
            </a:endParaRPr>
          </a:p>
          <a:p>
            <a:pPr marL="114300" lvl="1" indent="-127000">
              <a:lnSpc>
                <a:spcPct val="75000"/>
              </a:lnSpc>
              <a:spcBef>
                <a:spcPts val="200"/>
              </a:spcBef>
              <a:buClr>
                <a:schemeClr val="dk1"/>
              </a:buClr>
              <a:buSzPts val="2000"/>
              <a:buFont typeface="Arial"/>
              <a:buChar char="•"/>
            </a:pPr>
            <a:r>
              <a:rPr lang="fr" sz="2000" dirty="0">
                <a:solidFill>
                  <a:schemeClr val="dk1"/>
                </a:solidFill>
              </a:rPr>
              <a:t>« Quand avez-vous senti les maux de tête pour la première fois ? »</a:t>
            </a:r>
            <a:endParaRPr sz="2000" dirty="0">
              <a:solidFill>
                <a:schemeClr val="dk1"/>
              </a:solidFill>
            </a:endParaRPr>
          </a:p>
        </p:txBody>
      </p:sp>
    </p:spTree>
  </p:cSld>
  <p:clrMapOvr>
    <a:masterClrMapping/>
  </p:clrMapOvr>
  <p:transition spd="slow">
    <p:fade thruBlk="1"/>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532"/>
        <p:cNvGrpSpPr/>
        <p:nvPr/>
      </p:nvGrpSpPr>
      <p:grpSpPr>
        <a:xfrm>
          <a:off x="0" y="0"/>
          <a:ext cx="0" cy="0"/>
          <a:chOff x="0" y="0"/>
          <a:chExt cx="0" cy="0"/>
        </a:xfrm>
      </p:grpSpPr>
      <p:sp>
        <p:nvSpPr>
          <p:cNvPr id="1533" name="Google Shape;1533;g77cecb6c06_0_277"/>
          <p:cNvSpPr txBox="1">
            <a:spLocks noGrp="1"/>
          </p:cNvSpPr>
          <p:nvPr>
            <p:ph type="title" idx="4294967295"/>
          </p:nvPr>
        </p:nvSpPr>
        <p:spPr>
          <a:xfrm>
            <a:off x="0" y="92076"/>
            <a:ext cx="10972800" cy="475816"/>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fr" sz="2800"/>
              <a:t>La conduite efficace d’entrevue - 3</a:t>
            </a:r>
            <a:endParaRPr sz="2800" dirty="0"/>
          </a:p>
        </p:txBody>
      </p:sp>
      <p:sp>
        <p:nvSpPr>
          <p:cNvPr id="1534" name="Google Shape;1534;g77cecb6c06_0_277"/>
          <p:cNvSpPr/>
          <p:nvPr/>
        </p:nvSpPr>
        <p:spPr>
          <a:xfrm>
            <a:off x="1919536" y="2083389"/>
            <a:ext cx="4247700" cy="3331200"/>
          </a:xfrm>
          <a:prstGeom prst="roundRect">
            <a:avLst>
              <a:gd name="adj" fmla="val 16667"/>
            </a:avLst>
          </a:prstGeom>
          <a:solidFill>
            <a:srgbClr val="B6DDE7"/>
          </a:solidFill>
          <a:ln w="25400" cap="flat" cmpd="sng">
            <a:solidFill>
              <a:schemeClr val="lt1"/>
            </a:solidFill>
            <a:prstDash val="solid"/>
            <a:round/>
            <a:headEnd type="none" w="sm" len="sm"/>
            <a:tailEnd type="none" w="sm" len="sm"/>
          </a:ln>
        </p:spPr>
        <p:txBody>
          <a:bodyPr spcFirstLastPara="1" wrap="square" lIns="91425" tIns="45700" rIns="91425" bIns="45700" rtlCol="0" anchor="ctr" anchorCtr="0">
            <a:noAutofit/>
          </a:bodyPr>
          <a:lstStyle/>
          <a:p>
            <a:pPr algn="ctr">
              <a:lnSpc>
                <a:spcPct val="85000"/>
              </a:lnSpc>
            </a:pPr>
            <a:r>
              <a:rPr lang="fr" sz="2000" dirty="0">
                <a:solidFill>
                  <a:schemeClr val="dk1"/>
                </a:solidFill>
              </a:rPr>
              <a:t>Les questions introduites par « avez-vous ? » demandent la confirmation d’un comportement ou d’un événement antérieur.  </a:t>
            </a:r>
            <a:endParaRPr dirty="0"/>
          </a:p>
          <a:p>
            <a:pPr algn="ctr">
              <a:lnSpc>
                <a:spcPct val="85000"/>
              </a:lnSpc>
              <a:spcBef>
                <a:spcPts val="400"/>
              </a:spcBef>
            </a:pPr>
            <a:r>
              <a:rPr lang="fr" sz="2000" i="1" dirty="0">
                <a:solidFill>
                  <a:schemeClr val="dk1"/>
                </a:solidFill>
              </a:rPr>
              <a:t>Voici quelques exemples :</a:t>
            </a:r>
            <a:endParaRPr sz="2000" dirty="0">
              <a:solidFill>
                <a:schemeClr val="dk1"/>
              </a:solidFill>
            </a:endParaRPr>
          </a:p>
        </p:txBody>
      </p:sp>
      <p:sp>
        <p:nvSpPr>
          <p:cNvPr id="1535" name="Google Shape;1535;g77cecb6c06_0_277"/>
          <p:cNvSpPr/>
          <p:nvPr/>
        </p:nvSpPr>
        <p:spPr>
          <a:xfrm rot="5400000">
            <a:off x="6625404" y="1625139"/>
            <a:ext cx="3331200" cy="4247700"/>
          </a:xfrm>
          <a:prstGeom prst="round2SameRect">
            <a:avLst>
              <a:gd name="adj1" fmla="val 16667"/>
              <a:gd name="adj2" fmla="val 0"/>
            </a:avLst>
          </a:prstGeom>
          <a:solidFill>
            <a:srgbClr val="B6DDE7"/>
          </a:solidFill>
          <a:ln w="25400" cap="flat" cmpd="sng">
            <a:solidFill>
              <a:srgbClr val="CEE2EA">
                <a:alpha val="89800"/>
              </a:srgbClr>
            </a:solidFill>
            <a:prstDash val="solid"/>
            <a:round/>
            <a:headEnd type="none" w="sm" len="sm"/>
            <a:tailEnd type="none" w="sm" len="sm"/>
          </a:ln>
        </p:spPr>
        <p:txBody>
          <a:bodyPr spcFirstLastPara="1" wrap="square" lIns="91425" tIns="91425" rIns="91425" bIns="91425" rtlCol="0" anchor="ctr" anchorCtr="0">
            <a:noAutofit/>
          </a:bodyPr>
          <a:lstStyle/>
          <a:p>
            <a:endParaRPr dirty="0"/>
          </a:p>
        </p:txBody>
      </p:sp>
      <p:sp>
        <p:nvSpPr>
          <p:cNvPr id="1536" name="Google Shape;1536;g77cecb6c06_0_277"/>
          <p:cNvSpPr txBox="1"/>
          <p:nvPr/>
        </p:nvSpPr>
        <p:spPr>
          <a:xfrm>
            <a:off x="6167195" y="2245996"/>
            <a:ext cx="4085100" cy="3006000"/>
          </a:xfrm>
          <a:prstGeom prst="rect">
            <a:avLst/>
          </a:prstGeom>
          <a:noFill/>
          <a:ln>
            <a:noFill/>
          </a:ln>
        </p:spPr>
        <p:txBody>
          <a:bodyPr spcFirstLastPara="1" wrap="square" lIns="91425" tIns="45700" rIns="91425" bIns="45700" rtlCol="0" anchor="ctr" anchorCtr="0">
            <a:noAutofit/>
          </a:bodyPr>
          <a:lstStyle/>
          <a:p>
            <a:pPr marL="114300" lvl="1" indent="-152400">
              <a:lnSpc>
                <a:spcPct val="75000"/>
              </a:lnSpc>
              <a:buClr>
                <a:schemeClr val="dk1"/>
              </a:buClr>
              <a:buSzPts val="2400"/>
              <a:buFont typeface="Arial"/>
              <a:buChar char="•"/>
            </a:pPr>
            <a:r>
              <a:rPr lang="fr" sz="2400" dirty="0">
                <a:solidFill>
                  <a:schemeClr val="dk1"/>
                </a:solidFill>
              </a:rPr>
              <a:t>« Avez-vous pris des médicaments ou recherché de l’aide quand vous êtes tombé malade ? »</a:t>
            </a:r>
            <a:endParaRPr sz="2400" dirty="0">
              <a:solidFill>
                <a:schemeClr val="dk1"/>
              </a:solidFill>
            </a:endParaRPr>
          </a:p>
          <a:p>
            <a:pPr marL="114300" lvl="1" indent="-152400">
              <a:lnSpc>
                <a:spcPct val="75000"/>
              </a:lnSpc>
              <a:spcBef>
                <a:spcPts val="240"/>
              </a:spcBef>
              <a:buClr>
                <a:schemeClr val="dk1"/>
              </a:buClr>
              <a:buSzPts val="2400"/>
              <a:buFont typeface="Arial"/>
              <a:buChar char="•"/>
            </a:pPr>
            <a:r>
              <a:rPr lang="fr" sz="2400" dirty="0">
                <a:solidFill>
                  <a:schemeClr val="dk1"/>
                </a:solidFill>
              </a:rPr>
              <a:t>« Avez-vous été en contact avec un ami ou un membre de votre famille depuis que vous êtes malade ? »</a:t>
            </a:r>
            <a:endParaRPr sz="2400" dirty="0">
              <a:solidFill>
                <a:schemeClr val="dk1"/>
              </a:solidFill>
            </a:endParaRPr>
          </a:p>
        </p:txBody>
      </p:sp>
    </p:spTree>
  </p:cSld>
  <p:clrMapOvr>
    <a:masterClrMapping/>
  </p:clrMapOvr>
  <p:transition spd="slow">
    <p:fade thruBlk="1"/>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540"/>
        <p:cNvGrpSpPr/>
        <p:nvPr/>
      </p:nvGrpSpPr>
      <p:grpSpPr>
        <a:xfrm>
          <a:off x="0" y="0"/>
          <a:ext cx="0" cy="0"/>
          <a:chOff x="0" y="0"/>
          <a:chExt cx="0" cy="0"/>
        </a:xfrm>
      </p:grpSpPr>
      <p:sp>
        <p:nvSpPr>
          <p:cNvPr id="1541" name="Google Shape;1541;g77cecb6c06_0_284"/>
          <p:cNvSpPr txBox="1">
            <a:spLocks noGrp="1"/>
          </p:cNvSpPr>
          <p:nvPr>
            <p:ph type="title" idx="4294967295"/>
          </p:nvPr>
        </p:nvSpPr>
        <p:spPr>
          <a:xfrm>
            <a:off x="0" y="0"/>
            <a:ext cx="6882063" cy="720725"/>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fr" sz="3200" dirty="0"/>
              <a:t>La conduite efficace d’entrevue - 4</a:t>
            </a:r>
            <a:endParaRPr sz="3200" dirty="0"/>
          </a:p>
        </p:txBody>
      </p:sp>
      <p:sp>
        <p:nvSpPr>
          <p:cNvPr id="1542" name="Google Shape;1542;g77cecb6c06_0_284"/>
          <p:cNvSpPr/>
          <p:nvPr/>
        </p:nvSpPr>
        <p:spPr>
          <a:xfrm>
            <a:off x="2207568" y="2476556"/>
            <a:ext cx="3887700" cy="2292900"/>
          </a:xfrm>
          <a:prstGeom prst="roundRect">
            <a:avLst>
              <a:gd name="adj" fmla="val 16667"/>
            </a:avLst>
          </a:prstGeom>
          <a:solidFill>
            <a:srgbClr val="E5B8B7"/>
          </a:solidFill>
          <a:ln w="25400" cap="flat" cmpd="sng">
            <a:solidFill>
              <a:schemeClr val="lt1"/>
            </a:solidFill>
            <a:prstDash val="solid"/>
            <a:round/>
            <a:headEnd type="none" w="sm" len="sm"/>
            <a:tailEnd type="none" w="sm" len="sm"/>
          </a:ln>
        </p:spPr>
        <p:txBody>
          <a:bodyPr spcFirstLastPara="1" wrap="square" lIns="91425" tIns="45700" rIns="91425" bIns="45700" rtlCol="0" anchor="ctr" anchorCtr="0">
            <a:noAutofit/>
          </a:bodyPr>
          <a:lstStyle/>
          <a:p>
            <a:pPr algn="ctr">
              <a:lnSpc>
                <a:spcPct val="85000"/>
              </a:lnSpc>
            </a:pPr>
            <a:r>
              <a:rPr sz="2000" dirty="0"/>
              <a:t>Les questions introduites par « pouvez-vous » impliquent une évaluation de la probabilité liée à différents événements ou agissements.  </a:t>
            </a:r>
          </a:p>
          <a:p>
            <a:pPr algn="ctr">
              <a:lnSpc>
                <a:spcPct val="85000"/>
              </a:lnSpc>
              <a:spcBef>
                <a:spcPts val="400"/>
              </a:spcBef>
            </a:pPr>
            <a:r>
              <a:rPr lang="fr" sz="3200" i="1" dirty="0">
                <a:solidFill>
                  <a:schemeClr val="dk1"/>
                </a:solidFill>
              </a:rPr>
              <a:t>Exemples :</a:t>
            </a:r>
            <a:endParaRPr sz="3200" dirty="0">
              <a:solidFill>
                <a:schemeClr val="dk1"/>
              </a:solidFill>
            </a:endParaRPr>
          </a:p>
        </p:txBody>
      </p:sp>
      <p:sp>
        <p:nvSpPr>
          <p:cNvPr id="1543" name="Google Shape;1543;g77cecb6c06_0_284"/>
          <p:cNvSpPr/>
          <p:nvPr/>
        </p:nvSpPr>
        <p:spPr>
          <a:xfrm rot="5400000">
            <a:off x="6892505" y="1679156"/>
            <a:ext cx="2292900" cy="3887700"/>
          </a:xfrm>
          <a:prstGeom prst="round2SameRect">
            <a:avLst>
              <a:gd name="adj1" fmla="val 16667"/>
              <a:gd name="adj2" fmla="val 0"/>
            </a:avLst>
          </a:prstGeom>
          <a:solidFill>
            <a:srgbClr val="E5B8B7"/>
          </a:solidFill>
          <a:ln w="25400" cap="flat" cmpd="sng">
            <a:solidFill>
              <a:srgbClr val="E8CFCF">
                <a:alpha val="89800"/>
              </a:srgbClr>
            </a:solidFill>
            <a:prstDash val="solid"/>
            <a:round/>
            <a:headEnd type="none" w="sm" len="sm"/>
            <a:tailEnd type="none" w="sm" len="sm"/>
          </a:ln>
        </p:spPr>
        <p:txBody>
          <a:bodyPr spcFirstLastPara="1" wrap="square" lIns="91425" tIns="91425" rIns="91425" bIns="91425" rtlCol="0" anchor="ctr" anchorCtr="0">
            <a:noAutofit/>
          </a:bodyPr>
          <a:lstStyle/>
          <a:p>
            <a:endParaRPr dirty="0"/>
          </a:p>
        </p:txBody>
      </p:sp>
      <p:sp>
        <p:nvSpPr>
          <p:cNvPr id="1544" name="Google Shape;1544;g77cecb6c06_0_284"/>
          <p:cNvSpPr txBox="1"/>
          <p:nvPr/>
        </p:nvSpPr>
        <p:spPr>
          <a:xfrm>
            <a:off x="6095184" y="2588468"/>
            <a:ext cx="3775800" cy="2069100"/>
          </a:xfrm>
          <a:prstGeom prst="rect">
            <a:avLst/>
          </a:prstGeom>
          <a:noFill/>
          <a:ln>
            <a:noFill/>
          </a:ln>
        </p:spPr>
        <p:txBody>
          <a:bodyPr spcFirstLastPara="1" wrap="square" lIns="91425" tIns="45700" rIns="91425" bIns="45700" rtlCol="0" anchor="ctr" anchorCtr="0">
            <a:noAutofit/>
          </a:bodyPr>
          <a:lstStyle/>
          <a:p>
            <a:pPr marL="114300" lvl="1" indent="-127000">
              <a:lnSpc>
                <a:spcPct val="75000"/>
              </a:lnSpc>
              <a:buClr>
                <a:schemeClr val="dk1"/>
              </a:buClr>
              <a:buSzPts val="2000"/>
              <a:buFont typeface="Arial"/>
              <a:buChar char="•"/>
            </a:pPr>
            <a:r>
              <a:rPr lang="fr" sz="2000" dirty="0">
                <a:solidFill>
                  <a:schemeClr val="dk1"/>
                </a:solidFill>
              </a:rPr>
              <a:t>« Pouvez-vous me dire ce que vous comptez faire maintenant ? »</a:t>
            </a:r>
            <a:endParaRPr sz="2000" dirty="0">
              <a:solidFill>
                <a:schemeClr val="dk1"/>
              </a:solidFill>
            </a:endParaRPr>
          </a:p>
          <a:p>
            <a:pPr marL="114300" lvl="1" indent="-127000">
              <a:lnSpc>
                <a:spcPct val="75000"/>
              </a:lnSpc>
              <a:spcBef>
                <a:spcPts val="200"/>
              </a:spcBef>
              <a:buClr>
                <a:schemeClr val="dk1"/>
              </a:buClr>
              <a:buSzPts val="2000"/>
              <a:buFont typeface="Arial"/>
              <a:buChar char="•"/>
            </a:pPr>
            <a:r>
              <a:rPr lang="fr" sz="2000" dirty="0">
                <a:solidFill>
                  <a:schemeClr val="dk1"/>
                </a:solidFill>
              </a:rPr>
              <a:t>« Pouvez-vous faire ceci ? »</a:t>
            </a:r>
            <a:endParaRPr sz="2000" dirty="0">
              <a:solidFill>
                <a:schemeClr val="dk1"/>
              </a:solidFill>
            </a:endParaRPr>
          </a:p>
          <a:p>
            <a:pPr marL="114300" lvl="1" indent="-127000">
              <a:lnSpc>
                <a:spcPct val="75000"/>
              </a:lnSpc>
              <a:spcBef>
                <a:spcPts val="200"/>
              </a:spcBef>
              <a:buClr>
                <a:schemeClr val="dk1"/>
              </a:buClr>
              <a:buSzPts val="2000"/>
              <a:buFont typeface="Arial"/>
              <a:buChar char="•"/>
            </a:pPr>
            <a:r>
              <a:rPr lang="fr" sz="2000" dirty="0">
                <a:solidFill>
                  <a:schemeClr val="dk1"/>
                </a:solidFill>
              </a:rPr>
              <a:t>« Pouvez-vous marcher ? »</a:t>
            </a:r>
            <a:endParaRPr sz="2000" dirty="0">
              <a:solidFill>
                <a:schemeClr val="dk1"/>
              </a:solidFill>
            </a:endParaRPr>
          </a:p>
          <a:p>
            <a:pPr marL="114300" lvl="1" indent="-127000">
              <a:lnSpc>
                <a:spcPct val="75000"/>
              </a:lnSpc>
              <a:spcBef>
                <a:spcPts val="200"/>
              </a:spcBef>
              <a:buClr>
                <a:schemeClr val="dk1"/>
              </a:buClr>
              <a:buSzPts val="2000"/>
              <a:buFont typeface="Arial"/>
              <a:buChar char="•"/>
            </a:pPr>
            <a:r>
              <a:rPr lang="fr" sz="2000" dirty="0">
                <a:solidFill>
                  <a:schemeClr val="dk1"/>
                </a:solidFill>
              </a:rPr>
              <a:t>« Pouvez-vous converser avec moi ? »   </a:t>
            </a:r>
            <a:endParaRPr sz="2000" dirty="0">
              <a:solidFill>
                <a:schemeClr val="dk1"/>
              </a:solidFill>
            </a:endParaRPr>
          </a:p>
        </p:txBody>
      </p:sp>
    </p:spTree>
  </p:cSld>
  <p:clrMapOvr>
    <a:masterClrMapping/>
  </p:clrMapOvr>
  <p:transition spd="slow">
    <p:fade thruBlk="1"/>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548"/>
        <p:cNvGrpSpPr/>
        <p:nvPr/>
      </p:nvGrpSpPr>
      <p:grpSpPr>
        <a:xfrm>
          <a:off x="0" y="0"/>
          <a:ext cx="0" cy="0"/>
          <a:chOff x="0" y="0"/>
          <a:chExt cx="0" cy="0"/>
        </a:xfrm>
      </p:grpSpPr>
      <p:sp>
        <p:nvSpPr>
          <p:cNvPr id="1549" name="Google Shape;1549;g77cecb6c06_0_291"/>
          <p:cNvSpPr txBox="1">
            <a:spLocks noGrp="1"/>
          </p:cNvSpPr>
          <p:nvPr>
            <p:ph type="title" idx="4294967295"/>
          </p:nvPr>
        </p:nvSpPr>
        <p:spPr>
          <a:xfrm>
            <a:off x="0" y="92075"/>
            <a:ext cx="10972800" cy="591319"/>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fr" sz="3200"/>
              <a:t>La conduite efficace d’entrevue - 5</a:t>
            </a:r>
            <a:endParaRPr sz="3200" dirty="0"/>
          </a:p>
        </p:txBody>
      </p:sp>
      <p:sp>
        <p:nvSpPr>
          <p:cNvPr id="1550" name="Google Shape;1550;g77cecb6c06_0_291"/>
          <p:cNvSpPr/>
          <p:nvPr/>
        </p:nvSpPr>
        <p:spPr>
          <a:xfrm>
            <a:off x="1703512" y="2366856"/>
            <a:ext cx="3995700" cy="2343000"/>
          </a:xfrm>
          <a:prstGeom prst="roundRect">
            <a:avLst>
              <a:gd name="adj" fmla="val 16667"/>
            </a:avLst>
          </a:prstGeom>
          <a:solidFill>
            <a:srgbClr val="CCC0D9"/>
          </a:solidFill>
          <a:ln w="25400" cap="flat" cmpd="sng">
            <a:solidFill>
              <a:schemeClr val="lt1"/>
            </a:solidFill>
            <a:prstDash val="solid"/>
            <a:round/>
            <a:headEnd type="none" w="sm" len="sm"/>
            <a:tailEnd type="none" w="sm" len="sm"/>
          </a:ln>
        </p:spPr>
        <p:txBody>
          <a:bodyPr spcFirstLastPara="1" wrap="square" lIns="91425" tIns="45700" rIns="91425" bIns="45700" rtlCol="0" anchor="ctr" anchorCtr="0">
            <a:noAutofit/>
          </a:bodyPr>
          <a:lstStyle/>
          <a:p>
            <a:pPr algn="ctr">
              <a:lnSpc>
                <a:spcPct val="85000"/>
              </a:lnSpc>
            </a:pPr>
            <a:r>
              <a:rPr lang="fr" sz="2400" dirty="0">
                <a:solidFill>
                  <a:schemeClr val="dk1"/>
                </a:solidFill>
              </a:rPr>
              <a:t>Les questions introduites par « pourriez-vous ? » impliquent la prévision d’un comportement ou d’un événement futur.  </a:t>
            </a:r>
            <a:r>
              <a:rPr lang="fr" sz="2400" i="1" dirty="0">
                <a:solidFill>
                  <a:schemeClr val="dk1"/>
                </a:solidFill>
              </a:rPr>
              <a:t>Voici quelques exemples :</a:t>
            </a:r>
            <a:endParaRPr sz="2400" dirty="0">
              <a:solidFill>
                <a:schemeClr val="dk1"/>
              </a:solidFill>
            </a:endParaRPr>
          </a:p>
        </p:txBody>
      </p:sp>
      <p:sp>
        <p:nvSpPr>
          <p:cNvPr id="1551" name="Google Shape;1551;g77cecb6c06_0_291"/>
          <p:cNvSpPr/>
          <p:nvPr/>
        </p:nvSpPr>
        <p:spPr>
          <a:xfrm rot="5400000">
            <a:off x="6525424" y="1540506"/>
            <a:ext cx="2343000" cy="3995700"/>
          </a:xfrm>
          <a:prstGeom prst="round2SameRect">
            <a:avLst>
              <a:gd name="adj1" fmla="val 16667"/>
              <a:gd name="adj2" fmla="val 0"/>
            </a:avLst>
          </a:prstGeom>
          <a:solidFill>
            <a:srgbClr val="CCC0D9"/>
          </a:solidFill>
          <a:ln w="25400" cap="flat" cmpd="sng">
            <a:solidFill>
              <a:srgbClr val="D7D2DF">
                <a:alpha val="89800"/>
              </a:srgbClr>
            </a:solidFill>
            <a:prstDash val="solid"/>
            <a:round/>
            <a:headEnd type="none" w="sm" len="sm"/>
            <a:tailEnd type="none" w="sm" len="sm"/>
          </a:ln>
        </p:spPr>
        <p:txBody>
          <a:bodyPr spcFirstLastPara="1" wrap="square" lIns="91425" tIns="91425" rIns="91425" bIns="91425" rtlCol="0" anchor="ctr" anchorCtr="0">
            <a:noAutofit/>
          </a:bodyPr>
          <a:lstStyle/>
          <a:p>
            <a:endParaRPr dirty="0"/>
          </a:p>
        </p:txBody>
      </p:sp>
      <p:sp>
        <p:nvSpPr>
          <p:cNvPr id="1552" name="Google Shape;1552;g77cecb6c06_0_291"/>
          <p:cNvSpPr txBox="1"/>
          <p:nvPr/>
        </p:nvSpPr>
        <p:spPr>
          <a:xfrm>
            <a:off x="5699119" y="2169764"/>
            <a:ext cx="3881400" cy="3006670"/>
          </a:xfrm>
          <a:prstGeom prst="rect">
            <a:avLst/>
          </a:prstGeom>
          <a:noFill/>
          <a:ln>
            <a:noFill/>
          </a:ln>
        </p:spPr>
        <p:txBody>
          <a:bodyPr spcFirstLastPara="1" wrap="square" lIns="91425" tIns="45700" rIns="91425" bIns="45700" rtlCol="0" anchor="ctr" anchorCtr="0">
            <a:noAutofit/>
          </a:bodyPr>
          <a:lstStyle/>
          <a:p>
            <a:pPr marL="114300" lvl="1" indent="-127000">
              <a:lnSpc>
                <a:spcPct val="75000"/>
              </a:lnSpc>
              <a:buClr>
                <a:schemeClr val="dk1"/>
              </a:buClr>
              <a:buSzPts val="2000"/>
              <a:buFont typeface="Arial"/>
              <a:buChar char="•"/>
            </a:pPr>
            <a:r>
              <a:rPr lang="fr" sz="1800" dirty="0">
                <a:solidFill>
                  <a:schemeClr val="dk1"/>
                </a:solidFill>
              </a:rPr>
              <a:t>« Pourriez-vous m’informer au plus vite si vous sentez des maux de tête ou avez de la fièvre ? »</a:t>
            </a:r>
            <a:endParaRPr sz="1800" dirty="0">
              <a:solidFill>
                <a:schemeClr val="dk1"/>
              </a:solidFill>
            </a:endParaRPr>
          </a:p>
          <a:p>
            <a:pPr marL="114300" lvl="1" indent="-127000">
              <a:lnSpc>
                <a:spcPct val="75000"/>
              </a:lnSpc>
              <a:spcBef>
                <a:spcPts val="200"/>
              </a:spcBef>
              <a:buClr>
                <a:schemeClr val="dk1"/>
              </a:buClr>
              <a:buSzPts val="2000"/>
              <a:buFont typeface="Arial"/>
              <a:buChar char="•"/>
            </a:pPr>
            <a:r>
              <a:rPr lang="fr" sz="1800" dirty="0">
                <a:solidFill>
                  <a:schemeClr val="dk1"/>
                </a:solidFill>
              </a:rPr>
              <a:t>« Pourriez-vous informer d’autres membres de votre famille au cas où vous auriez des maux de tête ou feriez de la fièvre ? »</a:t>
            </a:r>
            <a:endParaRPr sz="1800" dirty="0">
              <a:solidFill>
                <a:schemeClr val="dk1"/>
              </a:solidFill>
            </a:endParaRPr>
          </a:p>
          <a:p>
            <a:pPr marL="114300" lvl="1" indent="-127000">
              <a:lnSpc>
                <a:spcPct val="75000"/>
              </a:lnSpc>
              <a:spcBef>
                <a:spcPts val="200"/>
              </a:spcBef>
              <a:buClr>
                <a:schemeClr val="dk1"/>
              </a:buClr>
              <a:buSzPts val="2000"/>
              <a:buFont typeface="Arial"/>
              <a:buChar char="•"/>
            </a:pPr>
            <a:r>
              <a:rPr lang="fr" sz="1800" dirty="0">
                <a:solidFill>
                  <a:schemeClr val="dk1"/>
                </a:solidFill>
              </a:rPr>
              <a:t>« Pourriez-vous appeler ce numéro en cas de maux de tête ou de fièvre ? »</a:t>
            </a:r>
            <a:endParaRPr sz="1800" dirty="0">
              <a:solidFill>
                <a:schemeClr val="dk1"/>
              </a:solidFill>
            </a:endParaRPr>
          </a:p>
        </p:txBody>
      </p:sp>
    </p:spTree>
  </p:cSld>
  <p:clrMapOvr>
    <a:masterClrMapping/>
  </p:clrMapOvr>
  <p:transition spd="slow">
    <p:fade thruBlk="1"/>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556"/>
        <p:cNvGrpSpPr/>
        <p:nvPr/>
      </p:nvGrpSpPr>
      <p:grpSpPr>
        <a:xfrm>
          <a:off x="0" y="0"/>
          <a:ext cx="0" cy="0"/>
          <a:chOff x="0" y="0"/>
          <a:chExt cx="0" cy="0"/>
        </a:xfrm>
      </p:grpSpPr>
      <p:sp>
        <p:nvSpPr>
          <p:cNvPr id="1557" name="Google Shape;1557;g77cecb6c06_0_298"/>
          <p:cNvSpPr txBox="1">
            <a:spLocks noGrp="1"/>
          </p:cNvSpPr>
          <p:nvPr>
            <p:ph type="title" idx="4294967295"/>
          </p:nvPr>
        </p:nvSpPr>
        <p:spPr>
          <a:xfrm>
            <a:off x="0" y="33606"/>
            <a:ext cx="6689558" cy="720725"/>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fr" sz="3200" dirty="0"/>
              <a:t>La conduite efficace d’entrevue - 6</a:t>
            </a:r>
            <a:endParaRPr sz="3200" dirty="0"/>
          </a:p>
        </p:txBody>
      </p:sp>
      <p:sp>
        <p:nvSpPr>
          <p:cNvPr id="1558" name="Google Shape;1558;g77cecb6c06_0_298"/>
          <p:cNvSpPr/>
          <p:nvPr/>
        </p:nvSpPr>
        <p:spPr>
          <a:xfrm>
            <a:off x="2279576" y="2396125"/>
            <a:ext cx="3780300" cy="2047800"/>
          </a:xfrm>
          <a:prstGeom prst="roundRect">
            <a:avLst>
              <a:gd name="adj" fmla="val 16667"/>
            </a:avLst>
          </a:prstGeom>
          <a:solidFill>
            <a:schemeClr val="accent3"/>
          </a:solidFill>
          <a:ln w="25400" cap="flat" cmpd="sng">
            <a:solidFill>
              <a:schemeClr val="lt1"/>
            </a:solidFill>
            <a:prstDash val="solid"/>
            <a:round/>
            <a:headEnd type="none" w="sm" len="sm"/>
            <a:tailEnd type="none" w="sm" len="sm"/>
          </a:ln>
        </p:spPr>
        <p:txBody>
          <a:bodyPr spcFirstLastPara="1" wrap="square" lIns="91425" tIns="45700" rIns="91425" bIns="45700" rtlCol="0" anchor="ctr" anchorCtr="0">
            <a:noAutofit/>
          </a:bodyPr>
          <a:lstStyle/>
          <a:p>
            <a:pPr algn="ctr">
              <a:lnSpc>
                <a:spcPct val="85000"/>
              </a:lnSpc>
            </a:pPr>
            <a:r>
              <a:rPr lang="fr" sz="2400" dirty="0">
                <a:solidFill>
                  <a:schemeClr val="dk1"/>
                </a:solidFill>
              </a:rPr>
              <a:t>Les questions introduites par « pourquoi » réclament une explication de motif ou une justification. </a:t>
            </a:r>
            <a:endParaRPr sz="2400" dirty="0">
              <a:solidFill>
                <a:schemeClr val="dk1"/>
              </a:solidFill>
            </a:endParaRPr>
          </a:p>
        </p:txBody>
      </p:sp>
      <p:sp>
        <p:nvSpPr>
          <p:cNvPr id="1559" name="Google Shape;1559;g77cecb6c06_0_298"/>
          <p:cNvSpPr/>
          <p:nvPr/>
        </p:nvSpPr>
        <p:spPr>
          <a:xfrm rot="5400000">
            <a:off x="6145150" y="1504270"/>
            <a:ext cx="3610228" cy="3780300"/>
          </a:xfrm>
          <a:prstGeom prst="round2SameRect">
            <a:avLst>
              <a:gd name="adj1" fmla="val 16667"/>
              <a:gd name="adj2" fmla="val 0"/>
            </a:avLst>
          </a:prstGeom>
          <a:solidFill>
            <a:srgbClr val="DEE7D0">
              <a:alpha val="89800"/>
            </a:srgbClr>
          </a:solidFill>
          <a:ln w="25400" cap="flat" cmpd="sng">
            <a:solidFill>
              <a:srgbClr val="DEE7D0">
                <a:alpha val="89800"/>
              </a:srgbClr>
            </a:solidFill>
            <a:prstDash val="solid"/>
            <a:round/>
            <a:headEnd type="none" w="sm" len="sm"/>
            <a:tailEnd type="none" w="sm" len="sm"/>
          </a:ln>
        </p:spPr>
        <p:txBody>
          <a:bodyPr spcFirstLastPara="1" wrap="square" lIns="91425" tIns="91425" rIns="91425" bIns="91425" rtlCol="0" anchor="ctr" anchorCtr="0">
            <a:noAutofit/>
          </a:bodyPr>
          <a:lstStyle/>
          <a:p>
            <a:endParaRPr dirty="0"/>
          </a:p>
        </p:txBody>
      </p:sp>
      <p:sp>
        <p:nvSpPr>
          <p:cNvPr id="1560" name="Google Shape;1560;g77cecb6c06_0_298"/>
          <p:cNvSpPr txBox="1"/>
          <p:nvPr/>
        </p:nvSpPr>
        <p:spPr>
          <a:xfrm>
            <a:off x="6059989" y="1689255"/>
            <a:ext cx="3680400" cy="3510279"/>
          </a:xfrm>
          <a:prstGeom prst="rect">
            <a:avLst/>
          </a:prstGeom>
          <a:noFill/>
          <a:ln>
            <a:noFill/>
          </a:ln>
        </p:spPr>
        <p:txBody>
          <a:bodyPr spcFirstLastPara="1" wrap="square" lIns="91425" tIns="45700" rIns="91425" bIns="45700" rtlCol="0" anchor="ctr" anchorCtr="0">
            <a:noAutofit/>
          </a:bodyPr>
          <a:lstStyle/>
          <a:p>
            <a:pPr marL="114300" lvl="1" indent="-152400">
              <a:lnSpc>
                <a:spcPct val="75000"/>
              </a:lnSpc>
              <a:buClr>
                <a:schemeClr val="dk1"/>
              </a:buClr>
              <a:buSzPts val="2400"/>
              <a:buFont typeface="Arial"/>
              <a:buChar char="•"/>
            </a:pPr>
            <a:r>
              <a:rPr lang="fr" sz="2000" dirty="0">
                <a:solidFill>
                  <a:schemeClr val="dk1"/>
                </a:solidFill>
              </a:rPr>
              <a:t>Éviter d’introduire les questions par « pourquoi ». Procéder ainsi met l’interlocuteur sur la défensive car ce dernier se sent obligé d’expliquer ses agissements.</a:t>
            </a:r>
            <a:endParaRPr sz="2000" dirty="0">
              <a:solidFill>
                <a:schemeClr val="dk1"/>
              </a:solidFill>
            </a:endParaRPr>
          </a:p>
          <a:p>
            <a:pPr marL="114300" lvl="1" indent="-152400">
              <a:lnSpc>
                <a:spcPct val="75000"/>
              </a:lnSpc>
              <a:spcBef>
                <a:spcPts val="240"/>
              </a:spcBef>
              <a:buClr>
                <a:schemeClr val="dk1"/>
              </a:buClr>
              <a:buSzPts val="2400"/>
              <a:buFont typeface="Arial"/>
              <a:buChar char="•"/>
            </a:pPr>
            <a:r>
              <a:rPr lang="fr" sz="2000" dirty="0">
                <a:solidFill>
                  <a:schemeClr val="dk1"/>
                </a:solidFill>
              </a:rPr>
              <a:t>Ils ne donnent généralement pas les vraies raisons motivant leur prise de décision ou le   comportement dont il est question. Au lieu de cela, ils ont tendance à présenter des justifications illusoires.</a:t>
            </a:r>
            <a:endParaRPr sz="2000" dirty="0">
              <a:solidFill>
                <a:schemeClr val="dk1"/>
              </a:solidFill>
            </a:endParaRPr>
          </a:p>
        </p:txBody>
      </p:sp>
    </p:spTree>
  </p:cSld>
  <p:clrMapOvr>
    <a:masterClrMapping/>
  </p:clrMapOvr>
  <p:transition spd="slow">
    <p:fade thruBlk="1"/>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242"/>
        <p:cNvGrpSpPr/>
        <p:nvPr/>
      </p:nvGrpSpPr>
      <p:grpSpPr>
        <a:xfrm>
          <a:off x="0" y="0"/>
          <a:ext cx="0" cy="0"/>
          <a:chOff x="0" y="0"/>
          <a:chExt cx="0" cy="0"/>
        </a:xfrm>
      </p:grpSpPr>
      <p:sp>
        <p:nvSpPr>
          <p:cNvPr id="1244" name="Google Shape;1244;g77cecb61f7_6_0"/>
          <p:cNvSpPr txBox="1">
            <a:spLocks noGrp="1"/>
          </p:cNvSpPr>
          <p:nvPr>
            <p:ph type="body" sz="quarter" idx="13"/>
          </p:nvPr>
        </p:nvSpPr>
        <p:spPr>
          <a:xfrm>
            <a:off x="2077452" y="1800271"/>
            <a:ext cx="8037095" cy="1800288"/>
          </a:xfrm>
          <a:prstGeom prst="rect">
            <a:avLst/>
          </a:prstGeom>
          <a:noFill/>
          <a:ln>
            <a:noFill/>
          </a:ln>
        </p:spPr>
        <p:txBody>
          <a:bodyPr spcFirstLastPara="1" vert="horz" wrap="square" lIns="91425" tIns="45700" rIns="91425" bIns="45700" rtlCol="0" anchor="t" anchorCtr="0">
            <a:noAutofit/>
          </a:bodyPr>
          <a:lstStyle/>
          <a:p>
            <a:pPr marL="25400" algn="ctr">
              <a:lnSpc>
                <a:spcPct val="100000"/>
              </a:lnSpc>
              <a:spcBef>
                <a:spcPts val="0"/>
              </a:spcBef>
              <a:spcAft>
                <a:spcPts val="0"/>
              </a:spcAft>
              <a:buClr>
                <a:schemeClr val="bg1"/>
              </a:buClr>
              <a:buSzPts val="2400"/>
            </a:pPr>
            <a:r>
              <a:rPr lang="fr" sz="3600" b="1" dirty="0">
                <a:solidFill>
                  <a:schemeClr val="bg1"/>
                </a:solidFill>
                <a:latin typeface="+mn-lt"/>
              </a:rPr>
              <a:t>7. Fournir un retour d’expérience (feedback) à la communauté</a:t>
            </a:r>
            <a:endParaRPr sz="3600" b="1" dirty="0">
              <a:solidFill>
                <a:schemeClr val="bg1"/>
              </a:solidFill>
              <a:latin typeface="+mn-lt"/>
            </a:endParaRPr>
          </a:p>
        </p:txBody>
      </p:sp>
    </p:spTree>
    <p:extLst>
      <p:ext uri="{BB962C8B-B14F-4D97-AF65-F5344CB8AC3E}">
        <p14:creationId xmlns:p14="http://schemas.microsoft.com/office/powerpoint/2010/main" val="2803875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42"/>
        <p:cNvGrpSpPr/>
        <p:nvPr/>
      </p:nvGrpSpPr>
      <p:grpSpPr>
        <a:xfrm>
          <a:off x="0" y="0"/>
          <a:ext cx="0" cy="0"/>
          <a:chOff x="0" y="0"/>
          <a:chExt cx="0" cy="0"/>
        </a:xfrm>
      </p:grpSpPr>
      <p:sp>
        <p:nvSpPr>
          <p:cNvPr id="1244" name="Google Shape;1244;g77cecb61f7_6_0"/>
          <p:cNvSpPr txBox="1">
            <a:spLocks noGrp="1"/>
          </p:cNvSpPr>
          <p:nvPr>
            <p:ph type="body" idx="1"/>
          </p:nvPr>
        </p:nvSpPr>
        <p:spPr>
          <a:xfrm>
            <a:off x="4273549" y="1532744"/>
            <a:ext cx="7529515" cy="4856944"/>
          </a:xfrm>
          <a:prstGeom prst="rect">
            <a:avLst/>
          </a:prstGeom>
          <a:noFill/>
          <a:ln>
            <a:noFill/>
          </a:ln>
        </p:spPr>
        <p:txBody>
          <a:bodyPr spcFirstLastPara="1" vert="horz" wrap="square" lIns="91425" tIns="45700" rIns="91425" bIns="45700" rtlCol="0" anchor="t" anchorCtr="0">
            <a:noAutofit/>
          </a:bodyPr>
          <a:lstStyle/>
          <a:p>
            <a:pPr marL="482600" indent="-457200">
              <a:lnSpc>
                <a:spcPct val="100000"/>
              </a:lnSpc>
              <a:spcBef>
                <a:spcPts val="0"/>
              </a:spcBef>
              <a:spcAft>
                <a:spcPts val="0"/>
              </a:spcAft>
              <a:buClr>
                <a:schemeClr val="accent3"/>
              </a:buClr>
              <a:buSzPts val="2400"/>
              <a:buFont typeface="+mj-lt"/>
              <a:buAutoNum type="arabicPeriod"/>
            </a:pPr>
            <a:r>
              <a:rPr lang="fr" sz="2000" dirty="0">
                <a:latin typeface="+mn-lt"/>
              </a:rPr>
              <a:t>Équipes d’</a:t>
            </a:r>
            <a:r>
              <a:rPr lang="en-US" sz="2000" dirty="0">
                <a:latin typeface="+mn-lt"/>
              </a:rPr>
              <a:t>I</a:t>
            </a:r>
            <a:r>
              <a:rPr lang="fr" sz="2000" dirty="0">
                <a:latin typeface="+mn-lt"/>
              </a:rPr>
              <a:t>ntervention Rapide : pourquoi l’engagement communautaire ?</a:t>
            </a:r>
            <a:endParaRPr sz="2000" dirty="0">
              <a:latin typeface="+mn-lt"/>
            </a:endParaRPr>
          </a:p>
          <a:p>
            <a:pPr marL="482600" indent="-457200">
              <a:lnSpc>
                <a:spcPct val="100000"/>
              </a:lnSpc>
              <a:spcBef>
                <a:spcPts val="0"/>
              </a:spcBef>
              <a:spcAft>
                <a:spcPts val="0"/>
              </a:spcAft>
              <a:buClr>
                <a:schemeClr val="accent3"/>
              </a:buClr>
              <a:buSzPts val="2400"/>
              <a:buFont typeface="+mj-lt"/>
              <a:buAutoNum type="arabicPeriod"/>
            </a:pPr>
            <a:r>
              <a:rPr lang="fr" sz="2000" dirty="0">
                <a:latin typeface="+mn-lt"/>
              </a:rPr>
              <a:t>Qu’entend-t-on par engagement communautaire ?</a:t>
            </a:r>
            <a:endParaRPr sz="2000" dirty="0">
              <a:latin typeface="+mn-lt"/>
            </a:endParaRPr>
          </a:p>
          <a:p>
            <a:pPr marL="482600" indent="-457200">
              <a:lnSpc>
                <a:spcPct val="100000"/>
              </a:lnSpc>
              <a:spcBef>
                <a:spcPts val="0"/>
              </a:spcBef>
              <a:spcAft>
                <a:spcPts val="0"/>
              </a:spcAft>
              <a:buClr>
                <a:schemeClr val="accent3"/>
              </a:buClr>
              <a:buSzPts val="2400"/>
              <a:buFont typeface="+mj-lt"/>
              <a:buAutoNum type="arabicPeriod"/>
            </a:pPr>
            <a:r>
              <a:rPr lang="fr" sz="2000" dirty="0">
                <a:latin typeface="+mn-lt"/>
              </a:rPr>
              <a:t>L’engagement communautaire au cours des différentes phases</a:t>
            </a:r>
            <a:endParaRPr sz="2000" dirty="0">
              <a:latin typeface="+mn-lt"/>
            </a:endParaRPr>
          </a:p>
          <a:p>
            <a:pPr marL="482600" indent="-457200">
              <a:lnSpc>
                <a:spcPct val="100000"/>
              </a:lnSpc>
              <a:spcBef>
                <a:spcPts val="0"/>
              </a:spcBef>
              <a:buClr>
                <a:schemeClr val="accent3"/>
              </a:buClr>
              <a:buSzPts val="2400"/>
              <a:buFont typeface="+mj-lt"/>
              <a:buAutoNum type="arabicPeriod"/>
            </a:pPr>
            <a:r>
              <a:rPr lang="fr" sz="2000" dirty="0">
                <a:latin typeface="+mn-lt"/>
              </a:rPr>
              <a:t>Les outils permettant de faciliter la participation des communautés aux discussions</a:t>
            </a:r>
          </a:p>
          <a:p>
            <a:pPr marL="482600" indent="-457200">
              <a:lnSpc>
                <a:spcPct val="100000"/>
              </a:lnSpc>
              <a:spcBef>
                <a:spcPts val="0"/>
              </a:spcBef>
              <a:spcAft>
                <a:spcPts val="0"/>
              </a:spcAft>
              <a:buClr>
                <a:schemeClr val="accent3"/>
              </a:buClr>
              <a:buSzPts val="2400"/>
              <a:buFont typeface="+mj-lt"/>
              <a:buAutoNum type="arabicPeriod"/>
            </a:pPr>
            <a:r>
              <a:rPr lang="fr" sz="2000" dirty="0"/>
              <a:t>Exemples</a:t>
            </a:r>
            <a:r>
              <a:rPr lang="fr" sz="2000" dirty="0">
                <a:latin typeface="+mn-lt"/>
              </a:rPr>
              <a:t> – mécanismes d’engagement communautaire</a:t>
            </a:r>
          </a:p>
          <a:p>
            <a:pPr marL="482600" indent="-457200">
              <a:lnSpc>
                <a:spcPct val="100000"/>
              </a:lnSpc>
              <a:spcBef>
                <a:spcPts val="0"/>
              </a:spcBef>
              <a:spcAft>
                <a:spcPts val="0"/>
              </a:spcAft>
              <a:buClr>
                <a:schemeClr val="accent3"/>
              </a:buClr>
              <a:buSzPts val="2400"/>
              <a:buFont typeface="+mj-lt"/>
              <a:buAutoNum type="arabicPeriod"/>
            </a:pPr>
            <a:r>
              <a:rPr lang="fr" sz="2000" dirty="0">
                <a:latin typeface="+mn-lt"/>
              </a:rPr>
              <a:t>Faire un retour d’expérience à la communauté</a:t>
            </a:r>
          </a:p>
          <a:p>
            <a:pPr marL="482600" indent="-457200">
              <a:lnSpc>
                <a:spcPct val="100000"/>
              </a:lnSpc>
              <a:spcBef>
                <a:spcPts val="0"/>
              </a:spcBef>
              <a:spcAft>
                <a:spcPts val="0"/>
              </a:spcAft>
              <a:buClr>
                <a:schemeClr val="accent3"/>
              </a:buClr>
              <a:buSzPts val="2400"/>
              <a:buFont typeface="+mj-lt"/>
              <a:buAutoNum type="arabicPeriod"/>
            </a:pPr>
            <a:r>
              <a:rPr lang="fr" sz="2000" dirty="0">
                <a:latin typeface="+mn-lt"/>
              </a:rPr>
              <a:t>Lignes directrices et références</a:t>
            </a:r>
          </a:p>
          <a:p>
            <a:pPr marL="482600" indent="-457200">
              <a:lnSpc>
                <a:spcPct val="100000"/>
              </a:lnSpc>
              <a:spcBef>
                <a:spcPts val="0"/>
              </a:spcBef>
              <a:spcAft>
                <a:spcPts val="0"/>
              </a:spcAft>
              <a:buClr>
                <a:schemeClr val="accent3"/>
              </a:buClr>
              <a:buSzPts val="2400"/>
              <a:buFont typeface="+mj-lt"/>
              <a:buAutoNum type="arabicPeriod"/>
            </a:pPr>
            <a:r>
              <a:rPr lang="fr" sz="2000" dirty="0"/>
              <a:t>Ressources de formation supplémentaires</a:t>
            </a:r>
            <a:endParaRPr sz="2000" dirty="0">
              <a:latin typeface="+mn-lt"/>
            </a:endParaRPr>
          </a:p>
          <a:p>
            <a:pPr marL="177800">
              <a:lnSpc>
                <a:spcPct val="100000"/>
              </a:lnSpc>
              <a:spcBef>
                <a:spcPts val="0"/>
              </a:spcBef>
              <a:spcAft>
                <a:spcPts val="0"/>
              </a:spcAft>
              <a:buClr>
                <a:schemeClr val="dk1"/>
              </a:buClr>
              <a:buSzPts val="2800"/>
            </a:pPr>
            <a:endParaRPr sz="2000" dirty="0">
              <a:latin typeface="+mn-lt"/>
            </a:endParaRPr>
          </a:p>
        </p:txBody>
      </p:sp>
      <p:sp>
        <p:nvSpPr>
          <p:cNvPr id="1243" name="Google Shape;1243;g77cecb61f7_6_0"/>
          <p:cNvSpPr txBox="1">
            <a:spLocks noGrp="1"/>
          </p:cNvSpPr>
          <p:nvPr>
            <p:ph type="title" idx="4294967295"/>
          </p:nvPr>
        </p:nvSpPr>
        <p:spPr>
          <a:xfrm>
            <a:off x="388936" y="951875"/>
            <a:ext cx="2121108" cy="580869"/>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dk1"/>
              </a:buClr>
              <a:buSzPts val="4400"/>
            </a:pPr>
            <a:r>
              <a:rPr lang="fr" sz="3200" dirty="0"/>
              <a:t>Sommaire   </a:t>
            </a:r>
            <a:endParaRPr sz="3200" dirty="0"/>
          </a:p>
        </p:txBody>
      </p:sp>
      <p:pic>
        <p:nvPicPr>
          <p:cNvPr id="1026" name="Picture 2">
            <a:extLst>
              <a:ext uri="{FF2B5EF4-FFF2-40B4-BE49-F238E27FC236}">
                <a16:creationId xmlns:a16="http://schemas.microsoft.com/office/drawing/2014/main" id="{1E1EA04F-0DBF-4170-B9FE-B2623C7F1E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6718" y="4847975"/>
            <a:ext cx="2543175" cy="16859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F53C868-71A2-47E2-8988-BA5E6EF9C52A}"/>
              </a:ext>
            </a:extLst>
          </p:cNvPr>
          <p:cNvSpPr>
            <a:spLocks noGrp="1"/>
          </p:cNvSpPr>
          <p:nvPr>
            <p:ph type="body" idx="1"/>
          </p:nvPr>
        </p:nvSpPr>
        <p:spPr>
          <a:xfrm>
            <a:off x="548640" y="1247001"/>
            <a:ext cx="11049802" cy="4654071"/>
          </a:xfrm>
        </p:spPr>
        <p:txBody>
          <a:bodyPr rtlCol="0"/>
          <a:lstStyle/>
          <a:p>
            <a:pPr algn="just" rtl="0"/>
            <a:r>
              <a:rPr lang="fr" sz="2000" dirty="0"/>
              <a:t>Les équipes d’interventions rapides doivent s’assurer qu’un mécanisme de rétroaction est en place ; qu'il est sûr et accessible à tous, en particulier aux groupes marginalisés.</a:t>
            </a:r>
          </a:p>
          <a:p>
            <a:pPr algn="just" rtl="0"/>
            <a:endParaRPr lang="fr" sz="2000" dirty="0"/>
          </a:p>
          <a:p>
            <a:pPr algn="just" rtl="0"/>
            <a:r>
              <a:rPr lang="fr" sz="2000" dirty="0"/>
              <a:t>Idéalement un tel mécanisme devrait être mis en place de façon collective. </a:t>
            </a:r>
          </a:p>
          <a:p>
            <a:pPr algn="just" rtl="0"/>
            <a:endParaRPr lang="fr" sz="2000" dirty="0"/>
          </a:p>
          <a:p>
            <a:pPr algn="just" rtl="0"/>
            <a:r>
              <a:rPr lang="fr" sz="2000" dirty="0"/>
              <a:t>Une communication claire et cohérente sur l’objectif du mécanisme de rétroaction et les utilisations prévues doit être fournie à la communauté.</a:t>
            </a:r>
          </a:p>
          <a:p>
            <a:pPr rtl="0"/>
            <a:r>
              <a:rPr lang="fr" sz="2000" dirty="0"/>
              <a:t> </a:t>
            </a:r>
          </a:p>
        </p:txBody>
      </p:sp>
      <p:sp>
        <p:nvSpPr>
          <p:cNvPr id="5" name="Title 4">
            <a:extLst>
              <a:ext uri="{FF2B5EF4-FFF2-40B4-BE49-F238E27FC236}">
                <a16:creationId xmlns:a16="http://schemas.microsoft.com/office/drawing/2014/main" id="{9879FF01-4118-4C16-AAB6-A523DEB4DA50}"/>
              </a:ext>
            </a:extLst>
          </p:cNvPr>
          <p:cNvSpPr>
            <a:spLocks noGrp="1"/>
          </p:cNvSpPr>
          <p:nvPr>
            <p:ph type="title" idx="4294967295"/>
          </p:nvPr>
        </p:nvSpPr>
        <p:spPr>
          <a:xfrm>
            <a:off x="134754" y="0"/>
            <a:ext cx="6127750" cy="511175"/>
          </a:xfrm>
        </p:spPr>
        <p:txBody>
          <a:bodyPr rtlCol="0">
            <a:noAutofit/>
          </a:bodyPr>
          <a:lstStyle/>
          <a:p>
            <a:pPr rtl="0"/>
            <a:r>
              <a:rPr lang="fr" sz="3200" dirty="0"/>
              <a:t>Mécanisme de rétroaction</a:t>
            </a:r>
          </a:p>
        </p:txBody>
      </p:sp>
    </p:spTree>
    <p:extLst>
      <p:ext uri="{BB962C8B-B14F-4D97-AF65-F5344CB8AC3E}">
        <p14:creationId xmlns:p14="http://schemas.microsoft.com/office/powerpoint/2010/main" val="2522300299"/>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565"/>
        <p:cNvGrpSpPr/>
        <p:nvPr/>
      </p:nvGrpSpPr>
      <p:grpSpPr>
        <a:xfrm>
          <a:off x="0" y="0"/>
          <a:ext cx="0" cy="0"/>
          <a:chOff x="0" y="0"/>
          <a:chExt cx="0" cy="0"/>
        </a:xfrm>
      </p:grpSpPr>
      <p:sp>
        <p:nvSpPr>
          <p:cNvPr id="1567" name="Google Shape;1567;g77cecb6c06_0_85"/>
          <p:cNvSpPr txBox="1">
            <a:spLocks noGrp="1"/>
          </p:cNvSpPr>
          <p:nvPr>
            <p:ph type="body" idx="1"/>
          </p:nvPr>
        </p:nvSpPr>
        <p:spPr>
          <a:xfrm>
            <a:off x="4273550" y="842962"/>
            <a:ext cx="7363394" cy="5546726"/>
          </a:xfrm>
          <a:prstGeom prst="rect">
            <a:avLst/>
          </a:prstGeom>
        </p:spPr>
        <p:txBody>
          <a:bodyPr spcFirstLastPara="1" vert="horz" wrap="square" lIns="91425" tIns="45700" rIns="91425" bIns="45700" rtlCol="0" anchor="t" anchorCtr="0">
            <a:noAutofit/>
          </a:bodyPr>
          <a:lstStyle/>
          <a:p>
            <a:pPr marL="457200" indent="-368300" algn="just">
              <a:spcBef>
                <a:spcPts val="0"/>
              </a:spcBef>
              <a:spcAft>
                <a:spcPts val="0"/>
              </a:spcAft>
              <a:buSzPts val="2200"/>
              <a:buChar char="•"/>
            </a:pPr>
            <a:r>
              <a:rPr lang="fr" sz="2200" dirty="0">
                <a:solidFill>
                  <a:schemeClr val="dk1"/>
                </a:solidFill>
                <a:latin typeface="+mn-lt"/>
                <a:ea typeface="Calibri"/>
                <a:cs typeface="Calibri"/>
                <a:sym typeface="Calibri"/>
              </a:rPr>
              <a:t>L’engagement communautaire est au cœur de toute action de santé publique.</a:t>
            </a:r>
            <a:endParaRPr sz="2200" dirty="0">
              <a:solidFill>
                <a:schemeClr val="dk1"/>
              </a:solidFill>
              <a:latin typeface="+mn-lt"/>
              <a:ea typeface="Calibri"/>
              <a:cs typeface="Calibri"/>
              <a:sym typeface="Calibri"/>
            </a:endParaRPr>
          </a:p>
          <a:p>
            <a:pPr marL="457200" algn="just">
              <a:spcBef>
                <a:spcPts val="0"/>
              </a:spcBef>
              <a:spcAft>
                <a:spcPts val="0"/>
              </a:spcAft>
            </a:pPr>
            <a:endParaRPr sz="2200" dirty="0">
              <a:solidFill>
                <a:schemeClr val="dk1"/>
              </a:solidFill>
              <a:latin typeface="+mn-lt"/>
              <a:ea typeface="Calibri"/>
              <a:cs typeface="Calibri"/>
              <a:sym typeface="Calibri"/>
            </a:endParaRPr>
          </a:p>
          <a:p>
            <a:pPr marL="457200" indent="-368300" algn="just">
              <a:lnSpc>
                <a:spcPct val="90000"/>
              </a:lnSpc>
              <a:spcBef>
                <a:spcPts val="0"/>
              </a:spcBef>
              <a:spcAft>
                <a:spcPts val="0"/>
              </a:spcAft>
              <a:buClr>
                <a:schemeClr val="dk1"/>
              </a:buClr>
              <a:buSzPts val="2200"/>
              <a:buFont typeface="Calibri"/>
              <a:buChar char="•"/>
            </a:pPr>
            <a:r>
              <a:rPr lang="fr" sz="2200" dirty="0">
                <a:solidFill>
                  <a:schemeClr val="dk1"/>
                </a:solidFill>
                <a:latin typeface="+mn-lt"/>
                <a:ea typeface="Calibri"/>
                <a:cs typeface="Calibri"/>
                <a:sym typeface="Calibri"/>
              </a:rPr>
              <a:t>Pour préparer une riposte réussie, il est essentiel d’avoir une connaissance et une compréhension approfondies de la communauté afin d’élaborer un plan d’engagement communautaire en situation d’urgence. </a:t>
            </a:r>
            <a:endParaRPr sz="2200" dirty="0">
              <a:solidFill>
                <a:schemeClr val="dk1"/>
              </a:solidFill>
              <a:latin typeface="+mn-lt"/>
              <a:ea typeface="Calibri"/>
              <a:cs typeface="Calibri"/>
              <a:sym typeface="Calibri"/>
            </a:endParaRPr>
          </a:p>
          <a:p>
            <a:pPr marL="457200" algn="just">
              <a:spcBef>
                <a:spcPts val="0"/>
              </a:spcBef>
              <a:spcAft>
                <a:spcPts val="0"/>
              </a:spcAft>
            </a:pPr>
            <a:endParaRPr sz="2200" dirty="0">
              <a:solidFill>
                <a:schemeClr val="dk1"/>
              </a:solidFill>
              <a:latin typeface="+mn-lt"/>
              <a:ea typeface="Calibri"/>
              <a:cs typeface="Calibri"/>
              <a:sym typeface="Calibri"/>
            </a:endParaRPr>
          </a:p>
          <a:p>
            <a:pPr marL="457200" indent="-368300" algn="just">
              <a:lnSpc>
                <a:spcPct val="80000"/>
              </a:lnSpc>
              <a:spcBef>
                <a:spcPts val="1000"/>
              </a:spcBef>
              <a:spcAft>
                <a:spcPts val="0"/>
              </a:spcAft>
              <a:buClr>
                <a:schemeClr val="dk1"/>
              </a:buClr>
              <a:buSzPts val="2200"/>
              <a:buFont typeface="Calibri"/>
              <a:buChar char="•"/>
            </a:pPr>
            <a:r>
              <a:rPr lang="fr" sz="2200" dirty="0">
                <a:solidFill>
                  <a:schemeClr val="dk1"/>
                </a:solidFill>
                <a:latin typeface="+mn-lt"/>
                <a:ea typeface="Calibri"/>
                <a:cs typeface="Calibri"/>
                <a:sym typeface="Calibri"/>
              </a:rPr>
              <a:t>L’engagement communautaire consiste à travailler avec les communautés, dans le respect, en vue d’un changement positif au moyen de l’autonomisation. </a:t>
            </a:r>
            <a:endParaRPr sz="2200" dirty="0">
              <a:solidFill>
                <a:schemeClr val="dk1"/>
              </a:solidFill>
              <a:latin typeface="+mn-lt"/>
              <a:ea typeface="Calibri"/>
              <a:cs typeface="Calibri"/>
              <a:sym typeface="Calibri"/>
            </a:endParaRPr>
          </a:p>
          <a:p>
            <a:pPr marL="457200" algn="just">
              <a:lnSpc>
                <a:spcPct val="80000"/>
              </a:lnSpc>
              <a:spcBef>
                <a:spcPts val="1000"/>
              </a:spcBef>
              <a:spcAft>
                <a:spcPts val="0"/>
              </a:spcAft>
            </a:pPr>
            <a:endParaRPr sz="2200" dirty="0">
              <a:solidFill>
                <a:schemeClr val="dk1"/>
              </a:solidFill>
              <a:latin typeface="+mn-lt"/>
              <a:ea typeface="Calibri"/>
              <a:cs typeface="Calibri"/>
              <a:sym typeface="Calibri"/>
            </a:endParaRPr>
          </a:p>
          <a:p>
            <a:pPr marL="457200" indent="-368300" algn="just">
              <a:spcBef>
                <a:spcPts val="0"/>
              </a:spcBef>
              <a:spcAft>
                <a:spcPts val="0"/>
              </a:spcAft>
              <a:buClr>
                <a:schemeClr val="dk1"/>
              </a:buClr>
              <a:buSzPts val="2200"/>
              <a:buFont typeface="Calibri"/>
              <a:buChar char="•"/>
            </a:pPr>
            <a:r>
              <a:rPr lang="fr" sz="2200" dirty="0">
                <a:solidFill>
                  <a:schemeClr val="dk1"/>
                </a:solidFill>
                <a:latin typeface="+mn-lt"/>
                <a:ea typeface="Calibri"/>
                <a:cs typeface="Calibri"/>
                <a:sym typeface="Calibri"/>
              </a:rPr>
              <a:t>L’engagement communautaire doit être maintenu durant toutes les phases de la situation d’urgence.</a:t>
            </a:r>
            <a:endParaRPr sz="2200" dirty="0">
              <a:solidFill>
                <a:schemeClr val="dk1"/>
              </a:solidFill>
              <a:latin typeface="+mn-lt"/>
              <a:ea typeface="Calibri"/>
              <a:cs typeface="Calibri"/>
              <a:sym typeface="Calibri"/>
            </a:endParaRPr>
          </a:p>
          <a:p>
            <a:pPr>
              <a:spcBef>
                <a:spcPts val="0"/>
              </a:spcBef>
              <a:spcAft>
                <a:spcPts val="0"/>
              </a:spcAft>
            </a:pPr>
            <a:endParaRPr sz="2200" dirty="0">
              <a:solidFill>
                <a:schemeClr val="dk1"/>
              </a:solidFill>
              <a:latin typeface="+mn-lt"/>
              <a:ea typeface="Calibri"/>
              <a:cs typeface="Calibri"/>
              <a:sym typeface="Calibri"/>
            </a:endParaRPr>
          </a:p>
        </p:txBody>
      </p:sp>
      <p:sp>
        <p:nvSpPr>
          <p:cNvPr id="1566" name="Google Shape;1566;g77cecb6c06_0_85"/>
          <p:cNvSpPr txBox="1">
            <a:spLocks noGrp="1"/>
          </p:cNvSpPr>
          <p:nvPr>
            <p:ph type="title" idx="4294967295"/>
          </p:nvPr>
        </p:nvSpPr>
        <p:spPr>
          <a:xfrm>
            <a:off x="388936" y="842962"/>
            <a:ext cx="2868328" cy="719137"/>
          </a:xfrm>
          <a:prstGeom prst="rect">
            <a:avLst/>
          </a:prstGeom>
        </p:spPr>
        <p:txBody>
          <a:bodyPr spcFirstLastPara="1" vert="horz" wrap="square" lIns="91425" tIns="45700" rIns="91425" bIns="45700" rtlCol="0" anchor="ctr" anchorCtr="0">
            <a:noAutofit/>
          </a:bodyPr>
          <a:lstStyle/>
          <a:p>
            <a:pPr>
              <a:spcBef>
                <a:spcPts val="0"/>
              </a:spcBef>
            </a:pPr>
            <a:r>
              <a:rPr lang="fr-FR" sz="3200" dirty="0"/>
              <a:t>Messages clés</a:t>
            </a:r>
            <a:endParaRPr sz="3200" dirty="0"/>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 name="Rectangle 1">
            <a:extLst>
              <a:ext uri="{FF2B5EF4-FFF2-40B4-BE49-F238E27FC236}">
                <a16:creationId xmlns:a16="http://schemas.microsoft.com/office/drawing/2014/main" id="{ADECD94D-C317-4101-A299-54AB64B7E6F3}"/>
              </a:ext>
            </a:extLst>
          </p:cNvPr>
          <p:cNvSpPr/>
          <p:nvPr/>
        </p:nvSpPr>
        <p:spPr>
          <a:xfrm>
            <a:off x="4230562" y="305068"/>
            <a:ext cx="7294034" cy="6247864"/>
          </a:xfrm>
          <a:prstGeom prst="rect">
            <a:avLst/>
          </a:prstGeom>
        </p:spPr>
        <p:txBody>
          <a:bodyPr wrap="square" rtlCol="0">
            <a:spAutoFit/>
          </a:bodyPr>
          <a:lstStyle/>
          <a:p>
            <a:pPr>
              <a:defRPr/>
            </a:pPr>
            <a:endParaRPr lang="en-US" sz="2000" b="1" dirty="0">
              <a:solidFill>
                <a:schemeClr val="dk1"/>
              </a:solidFill>
              <a:latin typeface="+mn-lt"/>
              <a:ea typeface="Calibri"/>
              <a:cs typeface="Calibri"/>
              <a:sym typeface="Calibri"/>
            </a:endParaRPr>
          </a:p>
          <a:p>
            <a:pPr>
              <a:defRPr/>
            </a:pPr>
            <a:r>
              <a:rPr lang="fr-FR" sz="2000" dirty="0">
                <a:latin typeface="+mn-lt"/>
              </a:rPr>
              <a:t>Organisation Mondiale de la Santé. (2018). Couverture sanitaire universelle et engagement communautaire (article en anglais)</a:t>
            </a:r>
          </a:p>
          <a:p>
            <a:pPr>
              <a:defRPr/>
            </a:pPr>
            <a:r>
              <a:rPr lang="fr" sz="2000" u="sng" dirty="0">
                <a:solidFill>
                  <a:schemeClr val="hlink"/>
                </a:solidFill>
                <a:latin typeface="+mn-lt"/>
                <a:hlinkClick r:id="rId3"/>
              </a:rPr>
              <a:t>https://www.who.int/bulletin/volumes/96/9/17-202382/en/</a:t>
            </a:r>
            <a:endParaRPr lang="fr-FR" sz="2000" b="1" dirty="0">
              <a:latin typeface="+mn-lt"/>
            </a:endParaRPr>
          </a:p>
          <a:p>
            <a:pPr rtl="0">
              <a:defRPr/>
            </a:pPr>
            <a:endParaRPr lang="en-US" sz="2000" dirty="0">
              <a:latin typeface="+mn-lt"/>
            </a:endParaRPr>
          </a:p>
          <a:p>
            <a:pPr rtl="0">
              <a:defRPr/>
            </a:pPr>
            <a:r>
              <a:rPr lang="fr" sz="2000" dirty="0">
                <a:latin typeface="+mn-lt"/>
              </a:rPr>
              <a:t>Considérations relatives à la communication des risques et à l’engagement communautaire (‎CREC)‎ : réponse d’Ebola en République démocratique du Congo, 2018</a:t>
            </a:r>
          </a:p>
          <a:p>
            <a:pPr rtl="0">
              <a:defRPr/>
            </a:pPr>
            <a:r>
              <a:rPr lang="fr" sz="2000" dirty="0">
                <a:latin typeface="+mn-lt"/>
                <a:hlinkClick r:id="rId4"/>
              </a:rPr>
              <a:t>https://apps.who.int/iris/handle/10665/272828.</a:t>
            </a:r>
            <a:endParaRPr lang="en-US" sz="2000" b="1" dirty="0">
              <a:latin typeface="+mn-lt"/>
            </a:endParaRPr>
          </a:p>
          <a:p>
            <a:pPr lvl="0" rtl="0">
              <a:buClr>
                <a:schemeClr val="dk1"/>
              </a:buClr>
              <a:buSzPts val="1200"/>
            </a:pPr>
            <a:endParaRPr lang="en-US" sz="2000" dirty="0">
              <a:latin typeface="+mn-lt"/>
            </a:endParaRPr>
          </a:p>
          <a:p>
            <a:pPr>
              <a:defRPr/>
            </a:pPr>
            <a:r>
              <a:rPr lang="fr-FR" sz="2000" dirty="0">
                <a:latin typeface="+mn-lt"/>
              </a:rPr>
              <a:t>Organisation Mondiale de la Santé. (‎2018)‎.Prévention du suicide: une boîte à outils pour l'engagement communautaire (en anglais).</a:t>
            </a:r>
          </a:p>
          <a:p>
            <a:pPr>
              <a:defRPr/>
            </a:pPr>
            <a:r>
              <a:rPr lang="fr" sz="2000" dirty="0">
                <a:latin typeface="+mn-lt"/>
                <a:hlinkClick r:id="rId5"/>
              </a:rPr>
              <a:t>https://apps.who.int/iris/handle/10665/272860.</a:t>
            </a:r>
            <a:endParaRPr lang="en-US" sz="2000" dirty="0">
              <a:latin typeface="+mn-lt"/>
            </a:endParaRPr>
          </a:p>
          <a:p>
            <a:pPr rtl="0">
              <a:defRPr/>
            </a:pPr>
            <a:endParaRPr lang="en-US" sz="2000" dirty="0">
              <a:latin typeface="+mn-lt"/>
              <a:cs typeface="Arial" panose="020B0604020202020204" pitchFamily="34" charset="0"/>
            </a:endParaRPr>
          </a:p>
          <a:p>
            <a:pPr>
              <a:defRPr/>
            </a:pPr>
            <a:r>
              <a:rPr lang="fr-FR" sz="2000" dirty="0">
                <a:latin typeface="+mn-lt"/>
              </a:rPr>
              <a:t>GOARN. (2020). Conseils pour impliquer les communautés pendant COVID-19 dans des environnements à faibles ressources, à distance et en personne</a:t>
            </a:r>
            <a:r>
              <a:rPr lang="fr" sz="2000" dirty="0">
                <a:latin typeface="+mn-lt"/>
              </a:rPr>
              <a:t> (en anglais).</a:t>
            </a:r>
          </a:p>
          <a:p>
            <a:pPr rtl="0">
              <a:defRPr/>
            </a:pPr>
            <a:r>
              <a:rPr lang="fr" sz="2000" u="sng" dirty="0">
                <a:latin typeface="+mn-lt"/>
                <a:hlinkClick r:id="rId6"/>
              </a:rPr>
              <a:t>https://communityengagementhub.org/wp-content/uploads/sites/2/2020/05/CE-low-resource-settings-distance-April-2020.pdf</a:t>
            </a:r>
            <a:endParaRPr lang="en-US" sz="2000" dirty="0">
              <a:latin typeface="+mn-lt"/>
              <a:cs typeface="Arial" panose="020B0604020202020204" pitchFamily="34" charset="0"/>
            </a:endParaRPr>
          </a:p>
        </p:txBody>
      </p:sp>
      <p:sp>
        <p:nvSpPr>
          <p:cNvPr id="5" name="TextBox 4">
            <a:extLst>
              <a:ext uri="{FF2B5EF4-FFF2-40B4-BE49-F238E27FC236}">
                <a16:creationId xmlns:a16="http://schemas.microsoft.com/office/drawing/2014/main" id="{D023D5E3-211A-4F67-ADE1-DE9D551ECBF1}"/>
              </a:ext>
            </a:extLst>
          </p:cNvPr>
          <p:cNvSpPr txBox="1"/>
          <p:nvPr/>
        </p:nvSpPr>
        <p:spPr>
          <a:xfrm>
            <a:off x="333412" y="389744"/>
            <a:ext cx="3459099"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1" i="0" u="none" strike="noStrike" cap="none" spc="0" normalizeH="0" baseline="0" dirty="0">
                <a:ln>
                  <a:noFill/>
                </a:ln>
                <a:solidFill>
                  <a:schemeClr val="bg1"/>
                </a:solidFill>
                <a:effectLst/>
                <a:uFillTx/>
                <a:latin typeface="+mn-lt"/>
                <a:ea typeface="Calibri"/>
                <a:cs typeface="Calibri"/>
                <a:sym typeface="Calibri"/>
              </a:rPr>
              <a:t>Lignes directrices et références</a:t>
            </a:r>
            <a:endParaRPr kumimoji="0" lang="en-US" sz="3200" b="1" i="0" u="none" strike="noStrike" cap="none" spc="0" normalizeH="0" baseline="0" dirty="0">
              <a:ln>
                <a:noFill/>
              </a:ln>
              <a:solidFill>
                <a:schemeClr val="bg1"/>
              </a:solidFill>
              <a:effectLst/>
              <a:uFillTx/>
              <a:latin typeface="+mn-lt"/>
              <a:ea typeface="Calibri"/>
              <a:cs typeface="Calibri"/>
              <a:sym typeface="Calibri"/>
            </a:endParaRPr>
          </a:p>
        </p:txBody>
      </p:sp>
    </p:spTree>
    <p:extLst>
      <p:ext uri="{BB962C8B-B14F-4D97-AF65-F5344CB8AC3E}">
        <p14:creationId xmlns:p14="http://schemas.microsoft.com/office/powerpoint/2010/main" val="46957651"/>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 name="Rectangle 1">
            <a:extLst>
              <a:ext uri="{FF2B5EF4-FFF2-40B4-BE49-F238E27FC236}">
                <a16:creationId xmlns:a16="http://schemas.microsoft.com/office/drawing/2014/main" id="{ADECD94D-C317-4101-A299-54AB64B7E6F3}"/>
              </a:ext>
            </a:extLst>
          </p:cNvPr>
          <p:cNvSpPr/>
          <p:nvPr/>
        </p:nvSpPr>
        <p:spPr>
          <a:xfrm>
            <a:off x="4350484" y="2921168"/>
            <a:ext cx="7294034" cy="1015663"/>
          </a:xfrm>
          <a:prstGeom prst="rect">
            <a:avLst/>
          </a:prstGeom>
        </p:spPr>
        <p:txBody>
          <a:bodyPr wrap="square" rtlCol="0">
            <a:spAutoFit/>
          </a:bodyPr>
          <a:lstStyle/>
          <a:p>
            <a:pPr>
              <a:defRPr/>
            </a:pPr>
            <a:r>
              <a:rPr lang="fr-FR" sz="2000" b="0" i="0" dirty="0">
                <a:solidFill>
                  <a:schemeClr val="tx1"/>
                </a:solidFill>
                <a:effectLst/>
                <a:latin typeface="+mn-lt"/>
              </a:rPr>
              <a:t>Autonomiser les communautés avant, pendant et après une épidémie de maladie infectieuse</a:t>
            </a:r>
            <a:endParaRPr lang="fr-FR" sz="2000" b="0" i="0" dirty="0">
              <a:solidFill>
                <a:schemeClr val="tx1"/>
              </a:solidFill>
              <a:effectLst/>
              <a:latin typeface="+mn-lt"/>
              <a:cs typeface="Arial" panose="020B0604020202020204" pitchFamily="34" charset="0"/>
            </a:endParaRPr>
          </a:p>
          <a:p>
            <a:pPr>
              <a:defRPr/>
            </a:pPr>
            <a:r>
              <a:rPr lang="en-US" sz="2000" dirty="0">
                <a:latin typeface="+mn-lt"/>
                <a:cs typeface="Arial" panose="020B0604020202020204" pitchFamily="34" charset="0"/>
                <a:hlinkClick r:id="rId3"/>
              </a:rPr>
              <a:t>https://openwho.org/courses/autonomiser-les-communaut</a:t>
            </a:r>
            <a:r>
              <a:rPr lang="fr-FR" sz="2000" dirty="0">
                <a:solidFill>
                  <a:srgbClr val="595F64"/>
                </a:solidFill>
                <a:latin typeface="+mn-lt"/>
                <a:cs typeface="Arial" panose="020B0604020202020204" pitchFamily="34" charset="0"/>
              </a:rPr>
              <a:t> </a:t>
            </a:r>
            <a:endParaRPr lang="en-US" sz="2000" dirty="0">
              <a:latin typeface="+mn-lt"/>
              <a:cs typeface="Arial" panose="020B0604020202020204" pitchFamily="34" charset="0"/>
            </a:endParaRPr>
          </a:p>
        </p:txBody>
      </p:sp>
      <p:sp>
        <p:nvSpPr>
          <p:cNvPr id="5" name="TextBox 4">
            <a:extLst>
              <a:ext uri="{FF2B5EF4-FFF2-40B4-BE49-F238E27FC236}">
                <a16:creationId xmlns:a16="http://schemas.microsoft.com/office/drawing/2014/main" id="{D023D5E3-211A-4F67-ADE1-DE9D551ECBF1}"/>
              </a:ext>
            </a:extLst>
          </p:cNvPr>
          <p:cNvSpPr txBox="1"/>
          <p:nvPr/>
        </p:nvSpPr>
        <p:spPr>
          <a:xfrm>
            <a:off x="370887" y="-74951"/>
            <a:ext cx="3459099" cy="15696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1" i="0" u="none" strike="noStrike" cap="none" spc="0" normalizeH="0" baseline="0" dirty="0">
                <a:ln>
                  <a:noFill/>
                </a:ln>
                <a:solidFill>
                  <a:schemeClr val="bg1"/>
                </a:solidFill>
                <a:effectLst/>
                <a:uFillTx/>
                <a:latin typeface="+mn-lt"/>
                <a:ea typeface="Calibri"/>
                <a:cs typeface="Calibri"/>
                <a:sym typeface="Calibri"/>
              </a:rPr>
              <a:t>Ressources d’apprentissage supplémentaires</a:t>
            </a:r>
            <a:endParaRPr kumimoji="0" lang="en-US" sz="3200" b="1" i="0" u="none" strike="noStrike" cap="none" spc="0" normalizeH="0" baseline="0" dirty="0">
              <a:ln>
                <a:noFill/>
              </a:ln>
              <a:solidFill>
                <a:schemeClr val="bg1"/>
              </a:solidFill>
              <a:effectLst/>
              <a:uFillTx/>
              <a:latin typeface="+mn-lt"/>
              <a:ea typeface="Calibri"/>
              <a:cs typeface="Calibri"/>
              <a:sym typeface="Calibri"/>
            </a:endParaRPr>
          </a:p>
        </p:txBody>
      </p:sp>
    </p:spTree>
    <p:extLst>
      <p:ext uri="{BB962C8B-B14F-4D97-AF65-F5344CB8AC3E}">
        <p14:creationId xmlns:p14="http://schemas.microsoft.com/office/powerpoint/2010/main" val="3666098532"/>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p:txBody>
          <a:bodyPr vert="horz" wrap="square" lIns="10125" tIns="0" rIns="10125" bIns="0" numCol="1" rtlCol="0" anchor="t" anchorCtr="0" compatLnSpc="1">
            <a:prstTxWarp prst="textNoShape">
              <a:avLst/>
            </a:prstTxWarp>
            <a:noAutofit/>
          </a:bodyPr>
          <a:lstStyle/>
          <a:p>
            <a:pPr marL="0" indent="0">
              <a:buNone/>
            </a:pPr>
            <a:r>
              <a:rPr lang="fr" sz="1600" b="1" dirty="0">
                <a:cs typeface="Arial"/>
              </a:rPr>
              <a:t>Plateforme d’apprentissage de l’OMS sur la sécurité sanitaire – Supports de formation</a:t>
            </a:r>
          </a:p>
          <a:p>
            <a:pPr marL="0" indent="0">
              <a:buNone/>
            </a:pPr>
            <a:endParaRPr lang="en-US" sz="1600" dirty="0">
              <a:cs typeface="Arial"/>
            </a:endParaRPr>
          </a:p>
          <a:p>
            <a:pPr marL="0" indent="0">
              <a:buNone/>
            </a:pPr>
            <a:r>
              <a:rPr lang="fr" sz="1600" dirty="0">
                <a:cs typeface="Arial"/>
              </a:rPr>
              <a:t>Les présents supports de formation sont la propriété de © l’Organisation mondiale de la Santé (OMS), 2022. Tous droits réservés.</a:t>
            </a:r>
          </a:p>
          <a:p>
            <a:pPr marL="0" indent="0">
              <a:buNone/>
            </a:pPr>
            <a:r>
              <a:rPr lang="fr" sz="1600" dirty="0">
                <a:cs typeface="Arial"/>
              </a:rPr>
              <a:t>Votre utilisation des présents supports est soumise aux conditions d’utilisation de la « </a:t>
            </a:r>
            <a:r>
              <a:rPr lang="fr" sz="1600" u="sng" dirty="0">
                <a:cs typeface="Arial"/>
                <a:hlinkClick r:id="rId3"/>
              </a:rPr>
              <a:t>Plateforme d’apprentissage de l’OMS sur la sécurité sanitaire – Supports de formation</a:t>
            </a:r>
            <a:r>
              <a:rPr lang="fr" sz="1600" dirty="0">
                <a:cs typeface="Arial"/>
              </a:rPr>
              <a:t> », que vous avez acceptées en les téléchargeant, et qui sont disponibles sur la Plateforme d’apprentissage sur la sécurité sanitaire à l’adresse suivante : </a:t>
            </a:r>
            <a:r>
              <a:rPr lang="fr" sz="1600" u="sng" dirty="0">
                <a:cs typeface="Arial"/>
                <a:hlinkClick r:id="rId4"/>
              </a:rPr>
              <a:t>https://extranet.who.int/hslp</a:t>
            </a:r>
            <a:r>
              <a:rPr lang="fr" sz="1600" dirty="0">
                <a:cs typeface="Arial"/>
              </a:rPr>
              <a:t>.  </a:t>
            </a:r>
            <a:endParaRPr lang="en-US" sz="1600" dirty="0"/>
          </a:p>
          <a:p>
            <a:pPr marL="0" indent="0">
              <a:buNone/>
            </a:pPr>
            <a:endParaRPr lang="en-US" sz="1600" dirty="0"/>
          </a:p>
          <a:p>
            <a:pPr marL="0" indent="0">
              <a:buNone/>
            </a:pPr>
            <a:r>
              <a:rPr lang="fr" sz="1600"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sz="1600" dirty="0"/>
          </a:p>
          <a:p>
            <a:pPr marL="0" indent="0">
              <a:buNone/>
            </a:pPr>
            <a:endParaRPr lang="en-US" sz="1600" dirty="0"/>
          </a:p>
          <a:p>
            <a:pPr marL="0" indent="0">
              <a:buNone/>
            </a:pPr>
            <a:r>
              <a:rPr lang="fr" sz="1600" dirty="0">
                <a:cs typeface="Times New Roman"/>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dirty="0">
                <a:cs typeface="Arial"/>
              </a:rPr>
              <a:t>https://extranet.who.int/hslp/</a:t>
            </a:r>
            <a:r>
              <a:rPr lang="fr" sz="1600"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pPr marL="0" indent="0">
              <a:buNone/>
            </a:pPr>
            <a:endParaRPr lang="fr" sz="1600" dirty="0">
              <a:cs typeface="Times New Roman"/>
            </a:endParaRPr>
          </a:p>
          <a:p>
            <a:pPr marL="0" indent="0">
              <a:buNone/>
            </a:pPr>
            <a:r>
              <a:rPr lang="fr" sz="1600" dirty="0">
                <a:cs typeface="Arial"/>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cs typeface="Arial"/>
                <a:hlinkClick r:id="rId5"/>
              </a:rPr>
              <a:t>ihrhrt@who.int</a:t>
            </a:r>
            <a:r>
              <a:rPr lang="fr" sz="1600" dirty="0">
                <a:cs typeface="Arial"/>
              </a:rPr>
              <a:t>.</a:t>
            </a:r>
            <a:endParaRPr lang="en-US" sz="1600" dirty="0">
              <a:cs typeface="Arial"/>
            </a:endParaRPr>
          </a:p>
          <a:p>
            <a:pPr rtl="0"/>
            <a:endParaRPr lang="en-US" sz="1400" dirty="0"/>
          </a:p>
        </p:txBody>
      </p:sp>
    </p:spTree>
    <p:extLst>
      <p:ext uri="{BB962C8B-B14F-4D97-AF65-F5344CB8AC3E}">
        <p14:creationId xmlns:p14="http://schemas.microsoft.com/office/powerpoint/2010/main" val="77416639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42"/>
        <p:cNvGrpSpPr/>
        <p:nvPr/>
      </p:nvGrpSpPr>
      <p:grpSpPr>
        <a:xfrm>
          <a:off x="0" y="0"/>
          <a:ext cx="0" cy="0"/>
          <a:chOff x="0" y="0"/>
          <a:chExt cx="0" cy="0"/>
        </a:xfrm>
      </p:grpSpPr>
      <p:sp>
        <p:nvSpPr>
          <p:cNvPr id="1244" name="Google Shape;1244;g77cecb61f7_6_0"/>
          <p:cNvSpPr txBox="1">
            <a:spLocks noGrp="1"/>
          </p:cNvSpPr>
          <p:nvPr>
            <p:ph type="body" sz="quarter" idx="13"/>
          </p:nvPr>
        </p:nvSpPr>
        <p:spPr>
          <a:xfrm>
            <a:off x="1981200" y="2014613"/>
            <a:ext cx="8229600" cy="2146671"/>
          </a:xfrm>
          <a:prstGeom prst="rect">
            <a:avLst/>
          </a:prstGeom>
          <a:noFill/>
          <a:ln>
            <a:noFill/>
          </a:ln>
        </p:spPr>
        <p:txBody>
          <a:bodyPr spcFirstLastPara="1" vert="horz" wrap="square" lIns="91425" tIns="45700" rIns="91425" bIns="45700" rtlCol="0" anchor="t" anchorCtr="0">
            <a:noAutofit/>
          </a:bodyPr>
          <a:lstStyle/>
          <a:p>
            <a:pPr marL="25400" algn="ctr">
              <a:lnSpc>
                <a:spcPct val="100000"/>
              </a:lnSpc>
              <a:spcBef>
                <a:spcPts val="0"/>
              </a:spcBef>
              <a:spcAft>
                <a:spcPts val="0"/>
              </a:spcAft>
              <a:buClr>
                <a:schemeClr val="bg1"/>
              </a:buClr>
              <a:buSzPts val="2400"/>
            </a:pPr>
            <a:r>
              <a:rPr lang="fr" sz="3200" b="1" dirty="0">
                <a:solidFill>
                  <a:schemeClr val="bg1"/>
                </a:solidFill>
                <a:latin typeface="+mn-lt"/>
              </a:rPr>
              <a:t>1. Équipes d’</a:t>
            </a:r>
            <a:r>
              <a:rPr lang="en-US" sz="3200" b="1" dirty="0">
                <a:solidFill>
                  <a:schemeClr val="bg1"/>
                </a:solidFill>
                <a:latin typeface="+mn-lt"/>
              </a:rPr>
              <a:t>I</a:t>
            </a:r>
            <a:r>
              <a:rPr lang="fr" sz="3200" b="1" dirty="0">
                <a:solidFill>
                  <a:schemeClr val="bg1"/>
                </a:solidFill>
                <a:latin typeface="+mn-lt"/>
              </a:rPr>
              <a:t>ntervention Rapide : pourquoi l’engagement communautaire ?</a:t>
            </a:r>
            <a:endParaRPr sz="3200" b="1" dirty="0">
              <a:solidFill>
                <a:schemeClr val="bg1"/>
              </a:solidFill>
              <a:latin typeface="+mn-lt"/>
            </a:endParaRPr>
          </a:p>
          <a:p>
            <a:pPr marL="177800" algn="ctr">
              <a:lnSpc>
                <a:spcPct val="100000"/>
              </a:lnSpc>
              <a:spcBef>
                <a:spcPts val="0"/>
              </a:spcBef>
              <a:spcAft>
                <a:spcPts val="0"/>
              </a:spcAft>
              <a:buClr>
                <a:schemeClr val="bg1"/>
              </a:buClr>
              <a:buSzPts val="2800"/>
            </a:pPr>
            <a:endParaRPr sz="3200" b="1" dirty="0">
              <a:solidFill>
                <a:schemeClr val="bg1"/>
              </a:solidFill>
              <a:latin typeface="+mn-lt"/>
            </a:endParaRPr>
          </a:p>
        </p:txBody>
      </p:sp>
    </p:spTree>
    <p:extLst>
      <p:ext uri="{BB962C8B-B14F-4D97-AF65-F5344CB8AC3E}">
        <p14:creationId xmlns:p14="http://schemas.microsoft.com/office/powerpoint/2010/main" val="2592919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FA92259-DAAA-F14B-A8D5-B07A729A961F}"/>
              </a:ext>
            </a:extLst>
          </p:cNvPr>
          <p:cNvPicPr>
            <a:picLocks noChangeAspect="1"/>
          </p:cNvPicPr>
          <p:nvPr/>
        </p:nvPicPr>
        <p:blipFill>
          <a:blip r:embed="rId3"/>
          <a:stretch>
            <a:fillRect/>
          </a:stretch>
        </p:blipFill>
        <p:spPr>
          <a:xfrm>
            <a:off x="7457307" y="2532211"/>
            <a:ext cx="4517122" cy="3016181"/>
          </a:xfrm>
          <a:prstGeom prst="rect">
            <a:avLst/>
          </a:prstGeom>
        </p:spPr>
      </p:pic>
      <p:sp>
        <p:nvSpPr>
          <p:cNvPr id="3" name="Content Placeholder 2">
            <a:extLst>
              <a:ext uri="{FF2B5EF4-FFF2-40B4-BE49-F238E27FC236}">
                <a16:creationId xmlns:a16="http://schemas.microsoft.com/office/drawing/2014/main" id="{3CFAF5AC-5A30-9E45-B188-2FFCFC4173B4}"/>
              </a:ext>
            </a:extLst>
          </p:cNvPr>
          <p:cNvSpPr>
            <a:spLocks noGrp="1"/>
          </p:cNvSpPr>
          <p:nvPr>
            <p:ph type="body" idx="1"/>
          </p:nvPr>
        </p:nvSpPr>
        <p:spPr>
          <a:xfrm>
            <a:off x="395145" y="1216005"/>
            <a:ext cx="8222167" cy="1596937"/>
          </a:xfrm>
        </p:spPr>
        <p:txBody>
          <a:bodyPr rtlCol="0">
            <a:normAutofit/>
          </a:bodyPr>
          <a:lstStyle/>
          <a:p>
            <a:pPr algn="just"/>
            <a:r>
              <a:rPr lang="fr" sz="1800" dirty="0"/>
              <a:t>Il s’agit de personnes ayant une identité commune, soit-elle physique ou virtuelle :</a:t>
            </a:r>
          </a:p>
          <a:p>
            <a:pPr lvl="1" algn="just" rtl="0"/>
            <a:r>
              <a:rPr lang="fr" sz="1800" dirty="0"/>
              <a:t>une localisation géographique ;		</a:t>
            </a:r>
          </a:p>
          <a:p>
            <a:pPr lvl="1" algn="just" rtl="0"/>
            <a:r>
              <a:rPr lang="fr" sz="1800" dirty="0"/>
              <a:t>des communautés fondées sur des relations biologiques ;</a:t>
            </a:r>
          </a:p>
          <a:p>
            <a:pPr lvl="1" algn="just" rtl="0"/>
            <a:r>
              <a:rPr lang="fr" sz="1800" dirty="0"/>
              <a:t>un système de croyance ;</a:t>
            </a:r>
          </a:p>
          <a:p>
            <a:pPr lvl="1" algn="just" rtl="0"/>
            <a:r>
              <a:rPr lang="fr" sz="1800" dirty="0"/>
              <a:t>des pratiques, des intérêts ou des préférences.</a:t>
            </a:r>
          </a:p>
        </p:txBody>
      </p:sp>
      <p:sp>
        <p:nvSpPr>
          <p:cNvPr id="2" name="Title 1">
            <a:extLst>
              <a:ext uri="{FF2B5EF4-FFF2-40B4-BE49-F238E27FC236}">
                <a16:creationId xmlns:a16="http://schemas.microsoft.com/office/drawing/2014/main" id="{ADEF7FF6-6B2A-094B-B73A-4584E86D8398}"/>
              </a:ext>
            </a:extLst>
          </p:cNvPr>
          <p:cNvSpPr>
            <a:spLocks noGrp="1"/>
          </p:cNvSpPr>
          <p:nvPr>
            <p:ph type="title" idx="4294967295"/>
          </p:nvPr>
        </p:nvSpPr>
        <p:spPr>
          <a:xfrm>
            <a:off x="0" y="0"/>
            <a:ext cx="6119813" cy="720725"/>
          </a:xfrm>
        </p:spPr>
        <p:txBody>
          <a:bodyPr rtlCol="0">
            <a:normAutofit/>
          </a:bodyPr>
          <a:lstStyle/>
          <a:p>
            <a:pPr rtl="0"/>
            <a:r>
              <a:rPr lang="fr" sz="3200" dirty="0"/>
              <a:t>Qu’est-ce-qu’une communauté ?</a:t>
            </a:r>
          </a:p>
        </p:txBody>
      </p:sp>
      <p:sp>
        <p:nvSpPr>
          <p:cNvPr id="7" name="Rectangle 6">
            <a:extLst>
              <a:ext uri="{FF2B5EF4-FFF2-40B4-BE49-F238E27FC236}">
                <a16:creationId xmlns:a16="http://schemas.microsoft.com/office/drawing/2014/main" id="{A7E70F26-6049-9140-AEE9-24514B1E037B}"/>
              </a:ext>
            </a:extLst>
          </p:cNvPr>
          <p:cNvSpPr/>
          <p:nvPr/>
        </p:nvSpPr>
        <p:spPr>
          <a:xfrm>
            <a:off x="605753" y="3308222"/>
            <a:ext cx="6283244" cy="1754326"/>
          </a:xfrm>
          <a:prstGeom prst="rect">
            <a:avLst/>
          </a:prstGeom>
        </p:spPr>
        <p:txBody>
          <a:bodyPr wrap="square" rtlCol="0">
            <a:spAutoFit/>
          </a:bodyPr>
          <a:lstStyle/>
          <a:p>
            <a:pPr lvl="1" algn="just" rtl="0"/>
            <a:r>
              <a:rPr lang="fr" sz="1800" dirty="0">
                <a:latin typeface="+mn-lt"/>
              </a:rPr>
              <a:t>Selon le  dictionnaire Merriam-Webster, une communauté est </a:t>
            </a:r>
            <a:r>
              <a:rPr lang="fr" sz="1800" i="1" dirty="0">
                <a:latin typeface="+mn-lt"/>
              </a:rPr>
              <a:t>‘un groupe d’individus partageant un intérêt commun et vivant ensemble dans une zone, un village, un district ou un quartier spécifique, et ayant des caractéristiques communes, des intérêts professionnels (une communauté scientifique),ou un statut social commun (étudiants), etc.’</a:t>
            </a:r>
          </a:p>
        </p:txBody>
      </p:sp>
    </p:spTree>
    <p:extLst>
      <p:ext uri="{BB962C8B-B14F-4D97-AF65-F5344CB8AC3E}">
        <p14:creationId xmlns:p14="http://schemas.microsoft.com/office/powerpoint/2010/main" val="154785178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animBg="1"/>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CC3BE1-A4FB-BD49-AEFB-460360B5CFF8}"/>
              </a:ext>
            </a:extLst>
          </p:cNvPr>
          <p:cNvSpPr>
            <a:spLocks noGrp="1"/>
          </p:cNvSpPr>
          <p:nvPr>
            <p:ph type="body" idx="1"/>
          </p:nvPr>
        </p:nvSpPr>
        <p:spPr>
          <a:xfrm>
            <a:off x="534692" y="1247002"/>
            <a:ext cx="11073539" cy="605046"/>
          </a:xfrm>
        </p:spPr>
        <p:txBody>
          <a:bodyPr rtlCol="0">
            <a:normAutofit/>
          </a:bodyPr>
          <a:lstStyle/>
          <a:p>
            <a:pPr algn="just" rtl="0"/>
            <a:r>
              <a:rPr lang="fr" sz="2000" b="1" dirty="0">
                <a:solidFill>
                  <a:srgbClr val="C00000"/>
                </a:solidFill>
              </a:rPr>
              <a:t>Pourquoi travailler avec les communautés en situation d’urgence sanitaire ?</a:t>
            </a:r>
          </a:p>
          <a:p>
            <a:pPr rtl="0"/>
            <a:endParaRPr lang="en-US" sz="2000" b="1" dirty="0">
              <a:solidFill>
                <a:srgbClr val="C00000"/>
              </a:solidFill>
            </a:endParaRPr>
          </a:p>
          <a:p>
            <a:pPr rtl="0"/>
            <a:endParaRPr lang="en-US" sz="2000" b="1" dirty="0">
              <a:solidFill>
                <a:srgbClr val="C00000"/>
              </a:solidFill>
            </a:endParaRPr>
          </a:p>
          <a:p>
            <a:pPr rtl="0"/>
            <a:endParaRPr lang="en-US" sz="2000" b="1" dirty="0">
              <a:solidFill>
                <a:srgbClr val="C00000"/>
              </a:solidFill>
            </a:endParaRPr>
          </a:p>
          <a:p>
            <a:pPr rtl="0"/>
            <a:endParaRPr lang="en-US" sz="2000" b="1" dirty="0">
              <a:solidFill>
                <a:srgbClr val="C00000"/>
              </a:solidFill>
            </a:endParaRPr>
          </a:p>
          <a:p>
            <a:pPr rtl="0"/>
            <a:endParaRPr lang="en-US" sz="2000" b="1" dirty="0">
              <a:solidFill>
                <a:srgbClr val="C00000"/>
              </a:solidFill>
            </a:endParaRPr>
          </a:p>
        </p:txBody>
      </p:sp>
      <p:sp>
        <p:nvSpPr>
          <p:cNvPr id="2" name="Title 1">
            <a:extLst>
              <a:ext uri="{FF2B5EF4-FFF2-40B4-BE49-F238E27FC236}">
                <a16:creationId xmlns:a16="http://schemas.microsoft.com/office/drawing/2014/main" id="{3382EB9C-0491-FD40-AC50-4A44FBD2CA18}"/>
              </a:ext>
            </a:extLst>
          </p:cNvPr>
          <p:cNvSpPr>
            <a:spLocks noGrp="1"/>
          </p:cNvSpPr>
          <p:nvPr>
            <p:ph type="title" idx="4294967295"/>
          </p:nvPr>
        </p:nvSpPr>
        <p:spPr>
          <a:xfrm>
            <a:off x="69742" y="0"/>
            <a:ext cx="8942522" cy="720725"/>
          </a:xfrm>
        </p:spPr>
        <p:txBody>
          <a:bodyPr rtlCol="0">
            <a:normAutofit/>
          </a:bodyPr>
          <a:lstStyle/>
          <a:p>
            <a:pPr rtl="0"/>
            <a:r>
              <a:rPr lang="fr" sz="3200" dirty="0"/>
              <a:t>Pourquoi travailler avec les communautés ?</a:t>
            </a:r>
          </a:p>
        </p:txBody>
      </p:sp>
      <p:sp>
        <p:nvSpPr>
          <p:cNvPr id="6" name="Content Placeholder 2">
            <a:extLst>
              <a:ext uri="{FF2B5EF4-FFF2-40B4-BE49-F238E27FC236}">
                <a16:creationId xmlns:a16="http://schemas.microsoft.com/office/drawing/2014/main" id="{75794153-EBE1-412C-AD31-992DB3D55D91}"/>
              </a:ext>
            </a:extLst>
          </p:cNvPr>
          <p:cNvSpPr txBox="1">
            <a:spLocks/>
          </p:cNvSpPr>
          <p:nvPr/>
        </p:nvSpPr>
        <p:spPr>
          <a:xfrm>
            <a:off x="583769" y="1634459"/>
            <a:ext cx="7121175" cy="465407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0">
            <a:normAutofit lnSpcReduction="10000"/>
          </a:bodyPr>
          <a:lstStyle>
            <a:lvl1pPr marL="0" marR="0" indent="0" algn="l" defTabSz="216991" rtl="0" latinLnBrk="0">
              <a:lnSpc>
                <a:spcPct val="90000"/>
              </a:lnSpc>
              <a:spcBef>
                <a:spcPts val="225"/>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4"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9"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6"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31"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802869" marR="0" indent="-26039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911366" marR="0" indent="-26039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19862" marR="0" indent="-260392"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28356" marR="0" indent="-260392"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a:lstStyle>
          <a:p>
            <a:pPr marL="342900" indent="-342900" algn="just">
              <a:buClr>
                <a:srgbClr val="C00000"/>
              </a:buClr>
              <a:buFont typeface="Arial" panose="020B0604020202020204" pitchFamily="34" charset="0"/>
              <a:buChar char="•"/>
            </a:pPr>
            <a:r>
              <a:rPr lang="fr" sz="2000" dirty="0"/>
              <a:t>Les situations d’urgence sanitaire affectent principalement les communautés. Les mesures clés à prendre sont mises en œuvre au niveau communautaire. Les membres des communautés sont donc les intervenants ou </a:t>
            </a:r>
            <a:r>
              <a:rPr lang="fr" sz="2000" b="1" dirty="0"/>
              <a:t>acteurs</a:t>
            </a:r>
            <a:r>
              <a:rPr lang="fr" sz="2000" dirty="0"/>
              <a:t> les plus importants.</a:t>
            </a:r>
          </a:p>
          <a:p>
            <a:pPr marL="342900" indent="-342900" algn="just">
              <a:buClr>
                <a:srgbClr val="C00000"/>
              </a:buClr>
              <a:buFont typeface="Arial" panose="020B0604020202020204" pitchFamily="34" charset="0"/>
              <a:buChar char="•"/>
            </a:pPr>
            <a:endParaRPr lang="fr" sz="2000" dirty="0"/>
          </a:p>
          <a:p>
            <a:pPr marL="342900" indent="-342900" algn="just">
              <a:buClr>
                <a:srgbClr val="C00000"/>
              </a:buClr>
              <a:buFont typeface="Arial" panose="020B0604020202020204" pitchFamily="34" charset="0"/>
              <a:buChar char="•"/>
            </a:pPr>
            <a:r>
              <a:rPr lang="fr" sz="2000" dirty="0"/>
              <a:t>L’engagement communautaire est au </a:t>
            </a:r>
            <a:r>
              <a:rPr lang="fr" sz="2000" b="1" dirty="0"/>
              <a:t>cœur</a:t>
            </a:r>
            <a:r>
              <a:rPr lang="fr" sz="2000" dirty="0"/>
              <a:t> de toute action de santé publique.  Elle l’est davantage en situation d’urgence sanitaire. L’établissement de relations cordiales avec les membres des communautés au niveau des groupes locaux peut s’avérer être le premier acte d’une </a:t>
            </a:r>
            <a:r>
              <a:rPr lang="fr" sz="2000" b="1" dirty="0"/>
              <a:t>riposte réussie face à une urgence sanitaire.</a:t>
            </a:r>
          </a:p>
          <a:p>
            <a:pPr marL="342900" indent="-342900" algn="just">
              <a:buClr>
                <a:srgbClr val="C00000"/>
              </a:buClr>
              <a:buFont typeface="Arial" panose="020B0604020202020204" pitchFamily="34" charset="0"/>
              <a:buChar char="•"/>
            </a:pPr>
            <a:endParaRPr lang="en-US" sz="2000" dirty="0"/>
          </a:p>
          <a:p>
            <a:pPr marL="342900" indent="-342900" algn="just">
              <a:buClr>
                <a:srgbClr val="C00000"/>
              </a:buClr>
              <a:buFont typeface="Arial" panose="020B0604020202020204" pitchFamily="34" charset="0"/>
              <a:buChar char="•"/>
            </a:pPr>
            <a:r>
              <a:rPr lang="fr" sz="2000" dirty="0"/>
              <a:t>Une action d’urgence est susceptible d’être acceptée par la communauté seulement si, une </a:t>
            </a:r>
            <a:r>
              <a:rPr lang="fr" sz="2000" b="1" dirty="0"/>
              <a:t>relation de confiance</a:t>
            </a:r>
            <a:r>
              <a:rPr lang="fr" sz="2000" dirty="0"/>
              <a:t> a été établie au préalable et a été maintenue, et si les communautés elles-mêmes </a:t>
            </a:r>
            <a:r>
              <a:rPr lang="fr" sz="2000" b="1" dirty="0"/>
              <a:t>s’approprient</a:t>
            </a:r>
            <a:r>
              <a:rPr lang="fr" sz="2000" dirty="0"/>
              <a:t> de ladite action d’urgence.</a:t>
            </a:r>
            <a:endParaRPr lang="fr-FR" sz="2000" dirty="0"/>
          </a:p>
          <a:p>
            <a:endParaRPr lang="en-US" sz="2000" dirty="0"/>
          </a:p>
          <a:p>
            <a:endParaRPr lang="en-US" sz="2000" dirty="0"/>
          </a:p>
        </p:txBody>
      </p:sp>
      <p:pic>
        <p:nvPicPr>
          <p:cNvPr id="8" name="Picture 7">
            <a:extLst>
              <a:ext uri="{FF2B5EF4-FFF2-40B4-BE49-F238E27FC236}">
                <a16:creationId xmlns:a16="http://schemas.microsoft.com/office/drawing/2014/main" id="{AE2CDF69-CDD0-4999-9D92-0EA9A89CCEB5}"/>
              </a:ext>
            </a:extLst>
          </p:cNvPr>
          <p:cNvPicPr>
            <a:picLocks noChangeAspect="1"/>
          </p:cNvPicPr>
          <p:nvPr/>
        </p:nvPicPr>
        <p:blipFill>
          <a:blip r:embed="rId3"/>
          <a:stretch>
            <a:fillRect/>
          </a:stretch>
        </p:blipFill>
        <p:spPr>
          <a:xfrm>
            <a:off x="8095713" y="2440345"/>
            <a:ext cx="3896418" cy="2481878"/>
          </a:xfrm>
          <a:prstGeom prst="rect">
            <a:avLst/>
          </a:prstGeom>
        </p:spPr>
      </p:pic>
    </p:spTree>
    <p:extLst>
      <p:ext uri="{BB962C8B-B14F-4D97-AF65-F5344CB8AC3E}">
        <p14:creationId xmlns:p14="http://schemas.microsoft.com/office/powerpoint/2010/main" val="84808394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7B3B19B-80EB-4385-8924-6AE08D9A33E2}"/>
              </a:ext>
            </a:extLst>
          </p:cNvPr>
          <p:cNvSpPr>
            <a:spLocks noGrp="1"/>
          </p:cNvSpPr>
          <p:nvPr>
            <p:ph type="body" idx="1"/>
          </p:nvPr>
        </p:nvSpPr>
        <p:spPr>
          <a:xfrm>
            <a:off x="742013" y="1596452"/>
            <a:ext cx="6280880" cy="2938073"/>
          </a:xfrm>
        </p:spPr>
        <p:txBody>
          <a:bodyPr rtlCol="0">
            <a:normAutofit/>
          </a:bodyPr>
          <a:lstStyle/>
          <a:p>
            <a:pPr marL="342900" indent="-342900" algn="just">
              <a:buClr>
                <a:srgbClr val="C00000"/>
              </a:buClr>
              <a:buFont typeface="Arial" panose="020B0604020202020204" pitchFamily="34" charset="0"/>
              <a:buChar char="•"/>
            </a:pPr>
            <a:r>
              <a:rPr lang="fr" sz="2000" b="1" dirty="0"/>
              <a:t>Les actions</a:t>
            </a:r>
            <a:r>
              <a:rPr lang="fr" sz="2000" dirty="0"/>
              <a:t> entreprises par les individus, les familles et les communautés touchées sont essentielles à la gestion des urgences de santé publique.</a:t>
            </a:r>
          </a:p>
          <a:p>
            <a:pPr marL="342900" indent="-342900" algn="just">
              <a:buClr>
                <a:srgbClr val="C00000"/>
              </a:buClr>
              <a:buFont typeface="Arial" panose="020B0604020202020204" pitchFamily="34" charset="0"/>
              <a:buChar char="•"/>
            </a:pPr>
            <a:r>
              <a:rPr lang="fr" sz="2000" dirty="0"/>
              <a:t>Chaque individu a le </a:t>
            </a:r>
            <a:r>
              <a:rPr lang="fr" sz="2000" b="1" dirty="0"/>
              <a:t>droit</a:t>
            </a:r>
            <a:r>
              <a:rPr lang="fr" sz="2000" dirty="0"/>
              <a:t> d’avoir des informations sur les RISQUES liés à son état de santé et à son bien-être.</a:t>
            </a:r>
          </a:p>
          <a:p>
            <a:pPr marL="342900" indent="-342900" algn="just">
              <a:buClr>
                <a:srgbClr val="C00000"/>
              </a:buClr>
              <a:buFont typeface="Arial" panose="020B0604020202020204" pitchFamily="34" charset="0"/>
              <a:buChar char="•"/>
            </a:pPr>
            <a:r>
              <a:rPr lang="fr" sz="2000" dirty="0"/>
              <a:t>Des informations acceptables d’un point de vue culturel peuvent permettre une </a:t>
            </a:r>
            <a:r>
              <a:rPr lang="fr" sz="2000" b="1" dirty="0"/>
              <a:t>prise de décision éclairée</a:t>
            </a:r>
            <a:r>
              <a:rPr lang="fr" sz="2000" dirty="0"/>
              <a:t> en faveur de la réduction des risques sanitaires.</a:t>
            </a:r>
          </a:p>
        </p:txBody>
      </p:sp>
      <p:sp>
        <p:nvSpPr>
          <p:cNvPr id="3" name="Title 2">
            <a:extLst>
              <a:ext uri="{FF2B5EF4-FFF2-40B4-BE49-F238E27FC236}">
                <a16:creationId xmlns:a16="http://schemas.microsoft.com/office/drawing/2014/main" id="{A43FA7F4-BB08-4942-8727-B361022F977E}"/>
              </a:ext>
            </a:extLst>
          </p:cNvPr>
          <p:cNvSpPr>
            <a:spLocks noGrp="1"/>
          </p:cNvSpPr>
          <p:nvPr>
            <p:ph type="title" idx="4294967295"/>
          </p:nvPr>
        </p:nvSpPr>
        <p:spPr>
          <a:xfrm>
            <a:off x="82446" y="-26256"/>
            <a:ext cx="8334531" cy="719138"/>
          </a:xfrm>
        </p:spPr>
        <p:txBody>
          <a:bodyPr rtlCol="0">
            <a:normAutofit/>
          </a:bodyPr>
          <a:lstStyle/>
          <a:p>
            <a:pPr rtl="0"/>
            <a:r>
              <a:rPr lang="fr" sz="3200" dirty="0"/>
              <a:t>Pourquoi travailler avec les communautés ?</a:t>
            </a:r>
          </a:p>
        </p:txBody>
      </p:sp>
      <p:sp>
        <p:nvSpPr>
          <p:cNvPr id="2" name="Rectangle 1">
            <a:extLst>
              <a:ext uri="{FF2B5EF4-FFF2-40B4-BE49-F238E27FC236}">
                <a16:creationId xmlns:a16="http://schemas.microsoft.com/office/drawing/2014/main" id="{845E0455-2A3C-A348-99EA-765630704DA0}"/>
              </a:ext>
            </a:extLst>
          </p:cNvPr>
          <p:cNvSpPr/>
          <p:nvPr/>
        </p:nvSpPr>
        <p:spPr>
          <a:xfrm>
            <a:off x="968476" y="5625840"/>
            <a:ext cx="5898511" cy="307777"/>
          </a:xfrm>
          <a:prstGeom prst="rect">
            <a:avLst/>
          </a:prstGeom>
        </p:spPr>
        <p:txBody>
          <a:bodyPr wrap="square" rtlCol="0">
            <a:spAutoFit/>
          </a:bodyPr>
          <a:lstStyle/>
          <a:p>
            <a:pPr rtl="0"/>
            <a:r>
              <a:rPr lang="fr" dirty="0">
                <a:latin typeface="+mn-lt"/>
                <a:hlinkClick r:id="rId3"/>
              </a:rPr>
              <a:t>https://www.who.int/risk-communication/training/module-b/fr/index4.html</a:t>
            </a:r>
            <a:endParaRPr lang="en-US" dirty="0">
              <a:latin typeface="+mn-lt"/>
            </a:endParaRPr>
          </a:p>
        </p:txBody>
      </p:sp>
      <p:pic>
        <p:nvPicPr>
          <p:cNvPr id="8" name="Picture 7">
            <a:extLst>
              <a:ext uri="{FF2B5EF4-FFF2-40B4-BE49-F238E27FC236}">
                <a16:creationId xmlns:a16="http://schemas.microsoft.com/office/drawing/2014/main" id="{0AFA8BAE-B8AA-4B25-835F-CF0AE83CE5EA}"/>
              </a:ext>
            </a:extLst>
          </p:cNvPr>
          <p:cNvPicPr>
            <a:picLocks noChangeAspect="1"/>
          </p:cNvPicPr>
          <p:nvPr/>
        </p:nvPicPr>
        <p:blipFill>
          <a:blip r:embed="rId4"/>
          <a:stretch>
            <a:fillRect/>
          </a:stretch>
        </p:blipFill>
        <p:spPr>
          <a:xfrm>
            <a:off x="7803991" y="1703429"/>
            <a:ext cx="4055081" cy="2701698"/>
          </a:xfrm>
          <a:prstGeom prst="rect">
            <a:avLst/>
          </a:prstGeom>
        </p:spPr>
      </p:pic>
      <p:sp>
        <p:nvSpPr>
          <p:cNvPr id="9" name="Rectangle 8">
            <a:extLst>
              <a:ext uri="{FF2B5EF4-FFF2-40B4-BE49-F238E27FC236}">
                <a16:creationId xmlns:a16="http://schemas.microsoft.com/office/drawing/2014/main" id="{549697B3-433B-4B74-B269-1E1EC2FB35BF}"/>
              </a:ext>
            </a:extLst>
          </p:cNvPr>
          <p:cNvSpPr/>
          <p:nvPr/>
        </p:nvSpPr>
        <p:spPr>
          <a:xfrm>
            <a:off x="9082374" y="4469460"/>
            <a:ext cx="2020104" cy="307777"/>
          </a:xfrm>
          <a:prstGeom prst="rect">
            <a:avLst/>
          </a:prstGeom>
        </p:spPr>
        <p:txBody>
          <a:bodyPr wrap="none" rtlCol="0">
            <a:spAutoFit/>
          </a:bodyPr>
          <a:lstStyle/>
          <a:p>
            <a:pPr algn="r" rtl="0"/>
            <a:r>
              <a:rPr lang="fr"/>
              <a:t>© WHO/Gary Hampton</a:t>
            </a:r>
            <a:endParaRPr lang="en-US" dirty="0"/>
          </a:p>
        </p:txBody>
      </p:sp>
    </p:spTree>
    <p:extLst>
      <p:ext uri="{BB962C8B-B14F-4D97-AF65-F5344CB8AC3E}">
        <p14:creationId xmlns:p14="http://schemas.microsoft.com/office/powerpoint/2010/main" val="2929151520"/>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83F7FA-87DD-4E9E-BB74-41DEEA862E28}">
  <ds:schemaRefs>
    <ds:schemaRef ds:uri="http://schemas.microsoft.com/sharepoint/v3/contenttype/forms"/>
  </ds:schemaRefs>
</ds:datastoreItem>
</file>

<file path=customXml/itemProps2.xml><?xml version="1.0" encoding="utf-8"?>
<ds:datastoreItem xmlns:ds="http://schemas.openxmlformats.org/officeDocument/2006/customXml" ds:itemID="{2480B9B5-8879-43F7-B1EF-B73770E3ECE0}">
  <ds:schemaRefs>
    <ds:schemaRef ds:uri="http://purl.org/dc/dcmitype/"/>
    <ds:schemaRef ds:uri="http://schemas.microsoft.com/office/infopath/2007/PartnerControls"/>
    <ds:schemaRef ds:uri="http://schemas.microsoft.com/office/2006/documentManagement/types"/>
    <ds:schemaRef ds:uri="http://schemas.microsoft.com/office/2006/metadata/properties"/>
    <ds:schemaRef ds:uri="http://schemas.openxmlformats.org/package/2006/metadata/core-properties"/>
    <ds:schemaRef ds:uri="http://purl.org/dc/terms/"/>
    <ds:schemaRef ds:uri="a9733e5a-5ef7-415c-80e3-a2618da45423"/>
    <ds:schemaRef ds:uri="1f33b567-8934-4065-9424-365bd2493b30"/>
    <ds:schemaRef ds:uri="http://www.w3.org/XML/1998/namespace"/>
    <ds:schemaRef ds:uri="http://purl.org/dc/elements/1.1/"/>
    <ds:schemaRef ds:uri="e2a64997-203d-4655-a595-383c2eb1e865"/>
    <ds:schemaRef ds:uri="450f158c-397a-4a9d-b005-a44c92e0fccb"/>
  </ds:schemaRefs>
</ds:datastoreItem>
</file>

<file path=customXml/itemProps3.xml><?xml version="1.0" encoding="utf-8"?>
<ds:datastoreItem xmlns:ds="http://schemas.openxmlformats.org/officeDocument/2006/customXml" ds:itemID="{1632FEB3-38CC-4F6C-B68C-CF0265D9EFE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2911</TotalTime>
  <Words>7207</Words>
  <Application>Microsoft Office PowerPoint</Application>
  <PresentationFormat>Grand écran</PresentationFormat>
  <Paragraphs>542</Paragraphs>
  <Slides>54</Slides>
  <Notes>52</Notes>
  <HiddenSlides>0</HiddenSlides>
  <MMClips>0</MMClips>
  <ScaleCrop>false</ScaleCrop>
  <HeadingPairs>
    <vt:vector size="4" baseType="variant">
      <vt:variant>
        <vt:lpstr>Thème</vt:lpstr>
      </vt:variant>
      <vt:variant>
        <vt:i4>1</vt:i4>
      </vt:variant>
      <vt:variant>
        <vt:lpstr>Titres des diapositives</vt:lpstr>
      </vt:variant>
      <vt:variant>
        <vt:i4>54</vt:i4>
      </vt:variant>
    </vt:vector>
  </HeadingPairs>
  <TitlesOfParts>
    <vt:vector size="55" baseType="lpstr">
      <vt:lpstr>RRT_Theme_v3</vt:lpstr>
      <vt:lpstr>Présentation PowerPoint</vt:lpstr>
      <vt:lpstr>Introduction</vt:lpstr>
      <vt:lpstr>Présentation PowerPoint</vt:lpstr>
      <vt:lpstr>Objectifs d’apprentissage</vt:lpstr>
      <vt:lpstr>Sommaire   </vt:lpstr>
      <vt:lpstr>Présentation PowerPoint</vt:lpstr>
      <vt:lpstr>Qu’est-ce-qu’une communauté ?</vt:lpstr>
      <vt:lpstr>Pourquoi travailler avec les communautés ?</vt:lpstr>
      <vt:lpstr>Pourquoi travailler avec les communautés ?</vt:lpstr>
      <vt:lpstr>Facteurs pouvant influencer le changement de comportement</vt:lpstr>
      <vt:lpstr>Facteurs pouvant influencer le changement de comportement</vt:lpstr>
      <vt:lpstr>Pourquoi les équipes d’intervention rapide devraient-elles avoir à cœur d’établir une relation de confiance ?</vt:lpstr>
      <vt:lpstr>Pourquoi les équipes d’intervention rapide devraient-elles avoir à cœur d’établir une relation de confiance ?</vt:lpstr>
      <vt:lpstr>Même face à une communauté qui vous connaît bien, n’oubliez pas que…</vt:lpstr>
      <vt:lpstr>Présentation PowerPoint</vt:lpstr>
      <vt:lpstr>Qu’est-ce que l’engagement communautaire ?</vt:lpstr>
      <vt:lpstr>Chaîne complète de l’engagement communautaire</vt:lpstr>
      <vt:lpstr>Présentation PowerPoint</vt:lpstr>
      <vt:lpstr>L’engagement communautaire au cours des différentes phases des situations d’urgence</vt:lpstr>
      <vt:lpstr>Pourquoi et comment se préparer ?</vt:lpstr>
      <vt:lpstr>Se préparer : qui et où ?</vt:lpstr>
      <vt:lpstr>Se préparer : comprendre le paysage social</vt:lpstr>
      <vt:lpstr>Pourquoi l’évaluation rapide ?</vt:lpstr>
      <vt:lpstr>Comment faire l’évaluation rapide ? </vt:lpstr>
      <vt:lpstr> </vt:lpstr>
      <vt:lpstr>Présentation PowerPoint</vt:lpstr>
      <vt:lpstr>Pourquoi l’engagement communautaire est si important pour les Equipes d’Intervention Rapide ?</vt:lpstr>
      <vt:lpstr>L’engagement communautaire revêt une importance capitale pendant</vt:lpstr>
      <vt:lpstr>L’engagement communautaire revêt une importance capitale pendant</vt:lpstr>
      <vt:lpstr>L’engagement communautaire revêt une importance capitale pendant</vt:lpstr>
      <vt:lpstr>Leçons apprises (Ebola, COVID-19, etc.)</vt:lpstr>
      <vt:lpstr>Présentation PowerPoint</vt:lpstr>
      <vt:lpstr>Présentation PowerPoint</vt:lpstr>
      <vt:lpstr>Présentation PowerPoint</vt:lpstr>
      <vt:lpstr>Exemples d’outils facilitant les échangent avec les communautés (1)</vt:lpstr>
      <vt:lpstr>Exemples d’outils facilitant les échanges avec les communautés (2)</vt:lpstr>
      <vt:lpstr>Changer de stratégie en vue d’un engagement communautaire efficace</vt:lpstr>
      <vt:lpstr>1. Aider les personnes à passer d’un état d’esprit RÉACTIF à un état d’esprit RÉCEPTIF</vt:lpstr>
      <vt:lpstr>2. Prenez part aux conversations, ne vous contentez pas de dicter aux autres la conduite à tenir</vt:lpstr>
      <vt:lpstr>3. Écouter avec la perspective des interlocuteurs</vt:lpstr>
      <vt:lpstr>Présentation PowerPoint</vt:lpstr>
      <vt:lpstr>Le fait de poser des questions permet d’établir la confiance, d’acquérir des connaissances et de faire participer les communautés</vt:lpstr>
      <vt:lpstr>La conduite efficace d’entrevue – 1</vt:lpstr>
      <vt:lpstr>La conduite efficace d’entrevue - 2</vt:lpstr>
      <vt:lpstr>La conduite efficace d’entrevue - 3</vt:lpstr>
      <vt:lpstr>La conduite efficace d’entrevue - 4</vt:lpstr>
      <vt:lpstr>La conduite efficace d’entrevue - 5</vt:lpstr>
      <vt:lpstr>La conduite efficace d’entrevue - 6</vt:lpstr>
      <vt:lpstr>Présentation PowerPoint</vt:lpstr>
      <vt:lpstr>Mécanisme de rétroaction</vt:lpstr>
      <vt:lpstr>Messages clés</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II. Community Engagement for RRTs in the context of COVID-19</dc:title>
  <dc:creator>Katrina Litam</dc:creator>
  <cp:lastModifiedBy>GOMEZ, Paula</cp:lastModifiedBy>
  <cp:revision>198</cp:revision>
  <dcterms:created xsi:type="dcterms:W3CDTF">2020-03-11T15:36:01Z</dcterms:created>
  <dcterms:modified xsi:type="dcterms:W3CDTF">2023-07-03T08:54:32Z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